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74" r:id="rId6"/>
    <p:sldId id="260" r:id="rId7"/>
    <p:sldId id="261" r:id="rId8"/>
    <p:sldId id="270" r:id="rId9"/>
    <p:sldId id="280" r:id="rId10"/>
    <p:sldId id="275" r:id="rId11"/>
    <p:sldId id="279" r:id="rId12"/>
    <p:sldId id="269" r:id="rId13"/>
    <p:sldId id="278" r:id="rId14"/>
    <p:sldId id="276" r:id="rId15"/>
    <p:sldId id="277" r:id="rId16"/>
    <p:sldId id="267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163E1-00C3-4B85-A918-AEC18039DDA6}" v="10" dt="2023-06-12T06:11:59.365"/>
    <p1510:client id="{8C77D4FB-A89B-4364-A7BA-6410C5016C76}" v="2273" dt="2023-06-11T15:14:57.088"/>
    <p1510:client id="{F195AA45-CD53-473B-A41D-6CD05058DB33}" v="45" dt="2023-06-11T09:43:29.472"/>
    <p1510:client id="{F5EAC612-DCCE-41E6-8198-0713B5744EC1}" v="13" dt="2023-06-11T14:56:54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lamine" userId="425d26859fa2f4c4" providerId="LiveId" clId="{8C77D4FB-A89B-4364-A7BA-6410C5016C76}"/>
    <pc:docChg chg="undo redo custSel addSld delSld modSld sldOrd">
      <pc:chgData name="valentin lamine" userId="425d26859fa2f4c4" providerId="LiveId" clId="{8C77D4FB-A89B-4364-A7BA-6410C5016C76}" dt="2023-06-11T15:14:57.088" v="2699" actId="14826"/>
      <pc:docMkLst>
        <pc:docMk/>
      </pc:docMkLst>
      <pc:sldChg chg="modSp mod modTransition modAnim">
        <pc:chgData name="valentin lamine" userId="425d26859fa2f4c4" providerId="LiveId" clId="{8C77D4FB-A89B-4364-A7BA-6410C5016C76}" dt="2023-06-10T15:49:22.854" v="2291"/>
        <pc:sldMkLst>
          <pc:docMk/>
          <pc:sldMk cId="1141084604" sldId="256"/>
        </pc:sldMkLst>
        <pc:spChg chg="mod">
          <ac:chgData name="valentin lamine" userId="425d26859fa2f4c4" providerId="LiveId" clId="{8C77D4FB-A89B-4364-A7BA-6410C5016C76}" dt="2023-06-10T15:49:08.118" v="2290" actId="1076"/>
          <ac:spMkLst>
            <pc:docMk/>
            <pc:sldMk cId="1141084604" sldId="256"/>
            <ac:spMk id="2" creationId="{385AA4C1-2A7B-07C3-CA25-6BD7A958DBAF}"/>
          </ac:spMkLst>
        </pc:spChg>
        <pc:spChg chg="mod">
          <ac:chgData name="valentin lamine" userId="425d26859fa2f4c4" providerId="LiveId" clId="{8C77D4FB-A89B-4364-A7BA-6410C5016C76}" dt="2023-06-10T15:49:08.118" v="2290" actId="1076"/>
          <ac:spMkLst>
            <pc:docMk/>
            <pc:sldMk cId="1141084604" sldId="256"/>
            <ac:spMk id="3" creationId="{3A21DCB3-FEB8-3DDA-27EB-3BF8B14F0F7B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33" creationId="{6D551F61-E0D5-44DC-BB30-6A62E23A248B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34" creationId="{F5A4CF26-BA16-4F51-9327-A4077E384F7F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36" creationId="{EAE1B075-9F48-41D0-A3D1-82A9BC434FF1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37" creationId="{0E15D66E-AA4C-4B80-9271-41A345A78939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39" creationId="{9ED12A06-5C25-497A-9033-BA32B5D3E671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40" creationId="{DD52755A-7F46-4B03-B1C9-F0C605CD090A}"/>
          </ac:spMkLst>
        </pc:spChg>
      </pc:sldChg>
      <pc:sldChg chg="modSp modTransition modAnim">
        <pc:chgData name="valentin lamine" userId="425d26859fa2f4c4" providerId="LiveId" clId="{8C77D4FB-A89B-4364-A7BA-6410C5016C76}" dt="2023-06-10T15:49:04.900" v="2288"/>
        <pc:sldMkLst>
          <pc:docMk/>
          <pc:sldMk cId="3057732320" sldId="257"/>
        </pc:sldMkLst>
        <pc:graphicFrameChg chg="mod">
          <ac:chgData name="valentin lamine" userId="425d26859fa2f4c4" providerId="LiveId" clId="{8C77D4FB-A89B-4364-A7BA-6410C5016C76}" dt="2023-06-10T13:16:51.231" v="862"/>
          <ac:graphicFrameMkLst>
            <pc:docMk/>
            <pc:sldMk cId="3057732320" sldId="257"/>
            <ac:graphicFrameMk id="5" creationId="{C702923B-C8E2-9BBB-46FE-F25B4F5957AB}"/>
          </ac:graphicFrameMkLst>
        </pc:graphicFrameChg>
      </pc:sldChg>
      <pc:sldChg chg="addSp delSp modSp new mod ord modTransition setBg addAnim modAnim">
        <pc:chgData name="valentin lamine" userId="425d26859fa2f4c4" providerId="LiveId" clId="{8C77D4FB-A89B-4364-A7BA-6410C5016C76}" dt="2023-06-10T15:49:29.775" v="2292"/>
        <pc:sldMkLst>
          <pc:docMk/>
          <pc:sldMk cId="3193520699" sldId="258"/>
        </pc:sldMkLst>
        <pc:spChg chg="mod">
          <ac:chgData name="valentin lamine" userId="425d26859fa2f4c4" providerId="LiveId" clId="{8C77D4FB-A89B-4364-A7BA-6410C5016C76}" dt="2023-06-10T15:35:47.552" v="2060" actId="20577"/>
          <ac:spMkLst>
            <pc:docMk/>
            <pc:sldMk cId="3193520699" sldId="258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35:53.303" v="2076" actId="20577"/>
          <ac:spMkLst>
            <pc:docMk/>
            <pc:sldMk cId="3193520699" sldId="258"/>
            <ac:spMk id="3" creationId="{B258AAB4-6C35-BE99-2D6F-7DA25DB8ACF2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8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10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12" creationId="{AFD1189F-9598-4281-8056-2845388D4D05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14" creationId="{583E04E1-D74F-4ED6-972C-035F4FEC4B88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16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18" creationId="{E51A97D9-C694-4307-818B-0C5BBF413609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20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22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24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26" creationId="{6E8A2566-F83F-4EC9-83A9-338A70FB6B29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28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30" creationId="{5EC6B544-8C84-47A6-885D-A4F09EF5C0F7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32" creationId="{1E5A83E3-8A11-4492-BB6E-F5F2240316FB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34" creationId="{0F360028-588C-4E99-9E6F-5DE59080E390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36" creationId="{32C95C5C-6FBD-47FF-9CA6-066193539A10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38" creationId="{4D1A5E71-B6B6-486A-8CDC-C7ABD9B903F6}"/>
          </ac:spMkLst>
        </pc:spChg>
        <pc:spChg chg="mod">
          <ac:chgData name="valentin lamine" userId="425d26859fa2f4c4" providerId="LiveId" clId="{8C77D4FB-A89B-4364-A7BA-6410C5016C76}" dt="2023-06-10T11:39:16.321" v="74" actId="790"/>
          <ac:spMkLst>
            <pc:docMk/>
            <pc:sldMk cId="3193520699" sldId="258"/>
            <ac:spMk id="41" creationId="{104F2BBD-A005-4DCB-9566-F2351050BEE6}"/>
          </ac:spMkLst>
        </pc:spChg>
        <pc:spChg chg="mod">
          <ac:chgData name="valentin lamine" userId="425d26859fa2f4c4" providerId="LiveId" clId="{8C77D4FB-A89B-4364-A7BA-6410C5016C76}" dt="2023-06-10T11:39:16.321" v="74" actId="790"/>
          <ac:spMkLst>
            <pc:docMk/>
            <pc:sldMk cId="3193520699" sldId="258"/>
            <ac:spMk id="42" creationId="{8B00DEC7-198B-49D1-98FD-018F3ECFCF4C}"/>
          </ac:spMkLst>
        </pc:spChg>
        <pc:spChg chg="mod">
          <ac:chgData name="valentin lamine" userId="425d26859fa2f4c4" providerId="LiveId" clId="{8C77D4FB-A89B-4364-A7BA-6410C5016C76}" dt="2023-06-10T11:39:16.321" v="74" actId="790"/>
          <ac:spMkLst>
            <pc:docMk/>
            <pc:sldMk cId="3193520699" sldId="258"/>
            <ac:spMk id="43" creationId="{F14DFC82-B3B3-468E-91B3-1302CFC68468}"/>
          </ac:spMkLst>
        </pc:spChg>
        <pc:spChg chg="mod">
          <ac:chgData name="valentin lamine" userId="425d26859fa2f4c4" providerId="LiveId" clId="{8C77D4FB-A89B-4364-A7BA-6410C5016C76}" dt="2023-06-10T11:39:16.321" v="74" actId="790"/>
          <ac:spMkLst>
            <pc:docMk/>
            <pc:sldMk cId="3193520699" sldId="258"/>
            <ac:spMk id="44" creationId="{D3250EFE-214E-4B8E-AF96-036A514FFB2D}"/>
          </ac:spMkLst>
        </pc:spChg>
        <pc:spChg chg="mod">
          <ac:chgData name="valentin lamine" userId="425d26859fa2f4c4" providerId="LiveId" clId="{8C77D4FB-A89B-4364-A7BA-6410C5016C76}" dt="2023-06-10T11:39:16.321" v="74" actId="790"/>
          <ac:spMkLst>
            <pc:docMk/>
            <pc:sldMk cId="3193520699" sldId="258"/>
            <ac:spMk id="45" creationId="{AD058EBE-D4A5-4C43-B170-6A451F87A7B2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50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52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54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56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58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60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62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64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66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68" creationId="{BC8E4194-D60D-466F-B2E4-E0A0C145FCAD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70" creationId="{E16C8D8F-10E9-4498-ABDB-0F923F8B6837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72" creationId="{1E5A83E3-8A11-4492-BB6E-F5F2240316FB}"/>
          </ac:spMkLst>
        </pc:spChg>
        <pc:grpChg chg="add del">
          <ac:chgData name="valentin lamine" userId="425d26859fa2f4c4" providerId="LiveId" clId="{8C77D4FB-A89B-4364-A7BA-6410C5016C76}" dt="2023-06-10T15:34:46.055" v="1995" actId="26606"/>
          <ac:grpSpMkLst>
            <pc:docMk/>
            <pc:sldMk cId="3193520699" sldId="258"/>
            <ac:grpSpMk id="40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5:34:46.055" v="1995" actId="26606"/>
          <ac:grpSpMkLst>
            <pc:docMk/>
            <pc:sldMk cId="3193520699" sldId="258"/>
            <ac:grpSpMk id="74" creationId="{FB9739EB-7F66-433D-841F-AB3CD18700B7}"/>
          </ac:grpSpMkLst>
        </pc:grpChg>
      </pc:sldChg>
      <pc:sldChg chg="modSp new del mod">
        <pc:chgData name="valentin lamine" userId="425d26859fa2f4c4" providerId="LiveId" clId="{8C77D4FB-A89B-4364-A7BA-6410C5016C76}" dt="2023-06-10T11:45:14.047" v="96" actId="2696"/>
        <pc:sldMkLst>
          <pc:docMk/>
          <pc:sldMk cId="1761321309" sldId="259"/>
        </pc:sldMkLst>
        <pc:spChg chg="mod">
          <ac:chgData name="valentin lamine" userId="425d26859fa2f4c4" providerId="LiveId" clId="{8C77D4FB-A89B-4364-A7BA-6410C5016C76}" dt="2023-06-10T11:40:56.228" v="75" actId="790"/>
          <ac:spMkLst>
            <pc:docMk/>
            <pc:sldMk cId="1761321309" sldId="259"/>
            <ac:spMk id="2" creationId="{7F178F7D-1855-3C52-8A39-C79684ED8B7E}"/>
          </ac:spMkLst>
        </pc:spChg>
        <pc:spChg chg="mod">
          <ac:chgData name="valentin lamine" userId="425d26859fa2f4c4" providerId="LiveId" clId="{8C77D4FB-A89B-4364-A7BA-6410C5016C76}" dt="2023-06-10T11:40:56.228" v="75" actId="790"/>
          <ac:spMkLst>
            <pc:docMk/>
            <pc:sldMk cId="1761321309" sldId="259"/>
            <ac:spMk id="3" creationId="{D5517537-1688-76BF-67C0-5B3DF9748E4E}"/>
          </ac:spMkLst>
        </pc:spChg>
        <pc:spChg chg="mod">
          <ac:chgData name="valentin lamine" userId="425d26859fa2f4c4" providerId="LiveId" clId="{8C77D4FB-A89B-4364-A7BA-6410C5016C76}" dt="2023-06-10T11:40:56.228" v="75" actId="790"/>
          <ac:spMkLst>
            <pc:docMk/>
            <pc:sldMk cId="1761321309" sldId="259"/>
            <ac:spMk id="4" creationId="{F2142E58-A244-3533-69DF-67F05E77BACF}"/>
          </ac:spMkLst>
        </pc:spChg>
      </pc:sldChg>
      <pc:sldChg chg="addSp delSp modSp new mod modTransition">
        <pc:chgData name="valentin lamine" userId="425d26859fa2f4c4" providerId="LiveId" clId="{8C77D4FB-A89B-4364-A7BA-6410C5016C76}" dt="2023-06-10T15:47:33.487" v="2271"/>
        <pc:sldMkLst>
          <pc:docMk/>
          <pc:sldMk cId="3280920856" sldId="260"/>
        </pc:sldMkLst>
        <pc:spChg chg="mod">
          <ac:chgData name="valentin lamine" userId="425d26859fa2f4c4" providerId="LiveId" clId="{8C77D4FB-A89B-4364-A7BA-6410C5016C76}" dt="2023-06-10T11:46:15.131" v="145" actId="790"/>
          <ac:spMkLst>
            <pc:docMk/>
            <pc:sldMk cId="3280920856" sldId="260"/>
            <ac:spMk id="2" creationId="{A4163649-2B79-6157-F6D2-37114C31B66C}"/>
          </ac:spMkLst>
        </pc:spChg>
        <pc:spChg chg="mod">
          <ac:chgData name="valentin lamine" userId="425d26859fa2f4c4" providerId="LiveId" clId="{8C77D4FB-A89B-4364-A7BA-6410C5016C76}" dt="2023-06-10T11:46:15.131" v="145" actId="790"/>
          <ac:spMkLst>
            <pc:docMk/>
            <pc:sldMk cId="3280920856" sldId="260"/>
            <ac:spMk id="3" creationId="{134FD95C-2F6E-D424-8C2D-67EA725981F1}"/>
          </ac:spMkLst>
        </pc:spChg>
        <pc:spChg chg="del mod">
          <ac:chgData name="valentin lamine" userId="425d26859fa2f4c4" providerId="LiveId" clId="{8C77D4FB-A89B-4364-A7BA-6410C5016C76}" dt="2023-06-10T11:51:59.823" v="208" actId="26606"/>
          <ac:spMkLst>
            <pc:docMk/>
            <pc:sldMk cId="3280920856" sldId="260"/>
            <ac:spMk id="4" creationId="{BDF604B5-4F73-1857-B2D3-05A73FE65202}"/>
          </ac:spMkLst>
        </pc:spChg>
        <pc:spChg chg="mod">
          <ac:chgData name="valentin lamine" userId="425d26859fa2f4c4" providerId="LiveId" clId="{8C77D4FB-A89B-4364-A7BA-6410C5016C76}" dt="2023-06-10T11:46:15.131" v="145" actId="790"/>
          <ac:spMkLst>
            <pc:docMk/>
            <pc:sldMk cId="3280920856" sldId="260"/>
            <ac:spMk id="5" creationId="{084B5221-D30C-2BC1-D5B4-D52DFA58D1E8}"/>
          </ac:spMkLst>
        </pc:spChg>
        <pc:spChg chg="del mod modVis">
          <ac:chgData name="valentin lamine" userId="425d26859fa2f4c4" providerId="LiveId" clId="{8C77D4FB-A89B-4364-A7BA-6410C5016C76}" dt="2023-06-10T11:53:40.517" v="231" actId="478"/>
          <ac:spMkLst>
            <pc:docMk/>
            <pc:sldMk cId="3280920856" sldId="260"/>
            <ac:spMk id="6" creationId="{3A042C89-0D2E-CD20-AAE3-779B265800F1}"/>
          </ac:spMkLst>
        </pc:spChg>
        <pc:spChg chg="add del mod">
          <ac:chgData name="valentin lamine" userId="425d26859fa2f4c4" providerId="LiveId" clId="{8C77D4FB-A89B-4364-A7BA-6410C5016C76}" dt="2023-06-10T11:53:52.277" v="233" actId="478"/>
          <ac:spMkLst>
            <pc:docMk/>
            <pc:sldMk cId="3280920856" sldId="260"/>
            <ac:spMk id="11" creationId="{A19CB932-9A67-C46F-C76C-A6B4C833F967}"/>
          </ac:spMkLst>
        </pc:spChg>
        <pc:graphicFrameChg chg="add del mod">
          <ac:chgData name="valentin lamine" userId="425d26859fa2f4c4" providerId="LiveId" clId="{8C77D4FB-A89B-4364-A7BA-6410C5016C76}" dt="2023-06-10T11:52:10.994" v="211"/>
          <ac:graphicFrameMkLst>
            <pc:docMk/>
            <pc:sldMk cId="3280920856" sldId="260"/>
            <ac:graphicFrameMk id="7" creationId="{41AA963F-85D1-D740-589A-1EC34F9EE725}"/>
          </ac:graphicFrameMkLst>
        </pc:graphicFrameChg>
        <pc:graphicFrameChg chg="add mod modGraphic">
          <ac:chgData name="valentin lamine" userId="425d26859fa2f4c4" providerId="LiveId" clId="{8C77D4FB-A89B-4364-A7BA-6410C5016C76}" dt="2023-06-10T13:07:18.769" v="822" actId="12100"/>
          <ac:graphicFrameMkLst>
            <pc:docMk/>
            <pc:sldMk cId="3280920856" sldId="260"/>
            <ac:graphicFrameMk id="8" creationId="{4F42A857-5B1E-8826-3016-5888D428F76B}"/>
          </ac:graphicFrameMkLst>
        </pc:graphicFrameChg>
        <pc:graphicFrameChg chg="add mod">
          <ac:chgData name="valentin lamine" userId="425d26859fa2f4c4" providerId="LiveId" clId="{8C77D4FB-A89B-4364-A7BA-6410C5016C76}" dt="2023-06-10T13:07:22.670" v="823" actId="12100"/>
          <ac:graphicFrameMkLst>
            <pc:docMk/>
            <pc:sldMk cId="3280920856" sldId="260"/>
            <ac:graphicFrameMk id="9" creationId="{91D38FE9-8095-34FB-EFD4-6E766D3497E8}"/>
          </ac:graphicFrameMkLst>
        </pc:graphicFrameChg>
      </pc:sldChg>
      <pc:sldChg chg="addSp delSp modSp new mod modTransition setBg">
        <pc:chgData name="valentin lamine" userId="425d26859fa2f4c4" providerId="LiveId" clId="{8C77D4FB-A89B-4364-A7BA-6410C5016C76}" dt="2023-06-10T15:47:33.487" v="2271"/>
        <pc:sldMkLst>
          <pc:docMk/>
          <pc:sldMk cId="172191529" sldId="261"/>
        </pc:sldMkLst>
        <pc:spChg chg="mod">
          <ac:chgData name="valentin lamine" userId="425d26859fa2f4c4" providerId="LiveId" clId="{8C77D4FB-A89B-4364-A7BA-6410C5016C76}" dt="2023-06-10T13:08:52.560" v="830" actId="26606"/>
          <ac:spMkLst>
            <pc:docMk/>
            <pc:sldMk cId="172191529" sldId="261"/>
            <ac:spMk id="2" creationId="{1EC9FF8F-69D9-4918-12BB-2120D368DAF9}"/>
          </ac:spMkLst>
        </pc:spChg>
        <pc:spChg chg="add del">
          <ac:chgData name="valentin lamine" userId="425d26859fa2f4c4" providerId="LiveId" clId="{8C77D4FB-A89B-4364-A7BA-6410C5016C76}" dt="2023-06-10T12:21:36.740" v="323" actId="1032"/>
          <ac:spMkLst>
            <pc:docMk/>
            <pc:sldMk cId="172191529" sldId="261"/>
            <ac:spMk id="3" creationId="{3E70BCEC-D74B-8A80-1EF0-8EF80F3AC6F9}"/>
          </ac:spMkLst>
        </pc:spChg>
        <pc:spChg chg="add del">
          <ac:chgData name="valentin lamine" userId="425d26859fa2f4c4" providerId="LiveId" clId="{8C77D4FB-A89B-4364-A7BA-6410C5016C76}" dt="2023-06-10T13:08:52.560" v="830" actId="26606"/>
          <ac:spMkLst>
            <pc:docMk/>
            <pc:sldMk cId="172191529" sldId="261"/>
            <ac:spMk id="11" creationId="{E5F17139-31EE-46AC-B04F-DBBD852DD6CB}"/>
          </ac:spMkLst>
        </pc:spChg>
        <pc:spChg chg="add del">
          <ac:chgData name="valentin lamine" userId="425d26859fa2f4c4" providerId="LiveId" clId="{8C77D4FB-A89B-4364-A7BA-6410C5016C76}" dt="2023-06-10T13:08:52.560" v="830" actId="26606"/>
          <ac:spMkLst>
            <pc:docMk/>
            <pc:sldMk cId="172191529" sldId="261"/>
            <ac:spMk id="21" creationId="{89D16701-DA76-4F72-BB63-E2C3FFBDFE0F}"/>
          </ac:spMkLst>
        </pc:spChg>
        <pc:spChg chg="add del">
          <ac:chgData name="valentin lamine" userId="425d26859fa2f4c4" providerId="LiveId" clId="{8C77D4FB-A89B-4364-A7BA-6410C5016C76}" dt="2023-06-10T13:08:52.560" v="830" actId="26606"/>
          <ac:spMkLst>
            <pc:docMk/>
            <pc:sldMk cId="172191529" sldId="261"/>
            <ac:spMk id="23" creationId="{1CC28BE1-9DC6-43FE-9582-39F091098D77}"/>
          </ac:spMkLst>
        </pc:spChg>
        <pc:grpChg chg="add del">
          <ac:chgData name="valentin lamine" userId="425d26859fa2f4c4" providerId="LiveId" clId="{8C77D4FB-A89B-4364-A7BA-6410C5016C76}" dt="2023-06-10T13:08:52.560" v="830" actId="26606"/>
          <ac:grpSpMkLst>
            <pc:docMk/>
            <pc:sldMk cId="172191529" sldId="261"/>
            <ac:grpSpMk id="13" creationId="{7CF625D3-71A3-4F30-A096-8EF334E959D0}"/>
          </ac:grpSpMkLst>
        </pc:grpChg>
        <pc:grpChg chg="add del">
          <ac:chgData name="valentin lamine" userId="425d26859fa2f4c4" providerId="LiveId" clId="{8C77D4FB-A89B-4364-A7BA-6410C5016C76}" dt="2023-06-10T13:08:52.560" v="830" actId="26606"/>
          <ac:grpSpMkLst>
            <pc:docMk/>
            <pc:sldMk cId="172191529" sldId="261"/>
            <ac:grpSpMk id="17" creationId="{A8630B61-2CB6-4E0C-90A1-05A307F9CD6E}"/>
          </ac:grpSpMkLst>
        </pc:grpChg>
        <pc:grpChg chg="add del">
          <ac:chgData name="valentin lamine" userId="425d26859fa2f4c4" providerId="LiveId" clId="{8C77D4FB-A89B-4364-A7BA-6410C5016C76}" dt="2023-06-10T13:08:52.560" v="830" actId="26606"/>
          <ac:grpSpMkLst>
            <pc:docMk/>
            <pc:sldMk cId="172191529" sldId="261"/>
            <ac:grpSpMk id="25" creationId="{AF9AF3F3-CE0C-4125-BDD7-346487FA0B40}"/>
          </ac:grpSpMkLst>
        </pc:grpChg>
        <pc:graphicFrameChg chg="add del mod modGraphic">
          <ac:chgData name="valentin lamine" userId="425d26859fa2f4c4" providerId="LiveId" clId="{8C77D4FB-A89B-4364-A7BA-6410C5016C76}" dt="2023-06-10T12:20:30.258" v="314" actId="1032"/>
          <ac:graphicFrameMkLst>
            <pc:docMk/>
            <pc:sldMk cId="172191529" sldId="261"/>
            <ac:graphicFrameMk id="4" creationId="{4AB29E6F-73AA-B842-9586-A063BCDE9EAE}"/>
          </ac:graphicFrameMkLst>
        </pc:graphicFrameChg>
        <pc:graphicFrameChg chg="add del modGraphic">
          <ac:chgData name="valentin lamine" userId="425d26859fa2f4c4" providerId="LiveId" clId="{8C77D4FB-A89B-4364-A7BA-6410C5016C76}" dt="2023-06-10T12:21:16.241" v="319" actId="1032"/>
          <ac:graphicFrameMkLst>
            <pc:docMk/>
            <pc:sldMk cId="172191529" sldId="261"/>
            <ac:graphicFrameMk id="5" creationId="{23CE330D-C6F3-9F4C-2E4A-943AE20A16F5}"/>
          </ac:graphicFrameMkLst>
        </pc:graphicFrameChg>
        <pc:graphicFrameChg chg="add mod modGraphic">
          <ac:chgData name="valentin lamine" userId="425d26859fa2f4c4" providerId="LiveId" clId="{8C77D4FB-A89B-4364-A7BA-6410C5016C76}" dt="2023-06-10T13:20:21.163" v="864" actId="12"/>
          <ac:graphicFrameMkLst>
            <pc:docMk/>
            <pc:sldMk cId="172191529" sldId="261"/>
            <ac:graphicFrameMk id="6" creationId="{6F0216DF-197D-C0D9-BB83-E09EBCC15316}"/>
          </ac:graphicFrameMkLst>
        </pc:graphicFrameChg>
        <pc:picChg chg="add del mod">
          <ac:chgData name="valentin lamine" userId="425d26859fa2f4c4" providerId="LiveId" clId="{8C77D4FB-A89B-4364-A7BA-6410C5016C76}" dt="2023-06-10T13:10:07.575" v="832" actId="478"/>
          <ac:picMkLst>
            <pc:docMk/>
            <pc:sldMk cId="172191529" sldId="261"/>
            <ac:picMk id="8" creationId="{711241FB-9CA7-D5E7-1213-B3C8F101C28F}"/>
          </ac:picMkLst>
        </pc:picChg>
      </pc:sldChg>
      <pc:sldChg chg="addSp delSp modSp mod ord modTransition">
        <pc:chgData name="valentin lamine" userId="425d26859fa2f4c4" providerId="LiveId" clId="{8C77D4FB-A89B-4364-A7BA-6410C5016C76}" dt="2023-06-10T15:47:33.487" v="2271"/>
        <pc:sldMkLst>
          <pc:docMk/>
          <pc:sldMk cId="3727026874" sldId="262"/>
        </pc:sldMkLst>
        <pc:spChg chg="mod">
          <ac:chgData name="valentin lamine" userId="425d26859fa2f4c4" providerId="LiveId" clId="{8C77D4FB-A89B-4364-A7BA-6410C5016C76}" dt="2023-06-10T13:12:27.665" v="846" actId="20577"/>
          <ac:spMkLst>
            <pc:docMk/>
            <pc:sldMk cId="3727026874" sldId="262"/>
            <ac:spMk id="3" creationId="{D32B50C9-7083-3B8B-273A-F900C9D655F9}"/>
          </ac:spMkLst>
        </pc:spChg>
        <pc:spChg chg="mod">
          <ac:chgData name="valentin lamine" userId="425d26859fa2f4c4" providerId="LiveId" clId="{8C77D4FB-A89B-4364-A7BA-6410C5016C76}" dt="2023-06-10T13:28:50.720" v="871" actId="14100"/>
          <ac:spMkLst>
            <pc:docMk/>
            <pc:sldMk cId="3727026874" sldId="262"/>
            <ac:spMk id="5" creationId="{EDD2BD2F-2F28-62B5-E67A-9F46294A0248}"/>
          </ac:spMkLst>
        </pc:spChg>
        <pc:spChg chg="add mod">
          <ac:chgData name="valentin lamine" userId="425d26859fa2f4c4" providerId="LiveId" clId="{8C77D4FB-A89B-4364-A7BA-6410C5016C76}" dt="2023-06-10T13:29:18.253" v="872" actId="478"/>
          <ac:spMkLst>
            <pc:docMk/>
            <pc:sldMk cId="3727026874" sldId="262"/>
            <ac:spMk id="6" creationId="{008F36C0-A754-1AE0-EAC9-ECB068DA606E}"/>
          </ac:spMkLst>
        </pc:spChg>
        <pc:spChg chg="del mod">
          <ac:chgData name="valentin lamine" userId="425d26859fa2f4c4" providerId="LiveId" clId="{8C77D4FB-A89B-4364-A7BA-6410C5016C76}" dt="2023-06-10T13:27:25.576" v="867" actId="1032"/>
          <ac:spMkLst>
            <pc:docMk/>
            <pc:sldMk cId="3727026874" sldId="262"/>
            <ac:spMk id="6" creationId="{DFA70172-3976-5FAA-1EA7-9223672B1112}"/>
          </ac:spMkLst>
        </pc:spChg>
        <pc:graphicFrameChg chg="mod">
          <ac:chgData name="valentin lamine" userId="425d26859fa2f4c4" providerId="LiveId" clId="{8C77D4FB-A89B-4364-A7BA-6410C5016C76}" dt="2023-06-10T13:32:37.091" v="881"/>
          <ac:graphicFrameMkLst>
            <pc:docMk/>
            <pc:sldMk cId="3727026874" sldId="262"/>
            <ac:graphicFrameMk id="2" creationId="{3E766D0C-129C-CC34-3290-F3A7C7D52524}"/>
          </ac:graphicFrameMkLst>
        </pc:graphicFrameChg>
        <pc:graphicFrameChg chg="add mod modGraphic">
          <ac:chgData name="valentin lamine" userId="425d26859fa2f4c4" providerId="LiveId" clId="{8C77D4FB-A89B-4364-A7BA-6410C5016C76}" dt="2023-06-10T15:20:00.637" v="1816" actId="13249"/>
          <ac:graphicFrameMkLst>
            <pc:docMk/>
            <pc:sldMk cId="3727026874" sldId="262"/>
            <ac:graphicFrameMk id="7" creationId="{BCCA3332-1E5C-6D25-2402-2CA5977EF314}"/>
          </ac:graphicFrameMkLst>
        </pc:graphicFrameChg>
        <pc:graphicFrameChg chg="mod">
          <ac:chgData name="valentin lamine" userId="425d26859fa2f4c4" providerId="LiveId" clId="{8C77D4FB-A89B-4364-A7BA-6410C5016C76}" dt="2023-06-10T15:19:09.079" v="1815" actId="13782"/>
          <ac:graphicFrameMkLst>
            <pc:docMk/>
            <pc:sldMk cId="3727026874" sldId="262"/>
            <ac:graphicFrameMk id="8" creationId="{5F1EE571-7D43-9D59-CB17-D3F0FF02C5A2}"/>
          </ac:graphicFrameMkLst>
        </pc:graphicFrameChg>
        <pc:graphicFrameChg chg="del">
          <ac:chgData name="valentin lamine" userId="425d26859fa2f4c4" providerId="LiveId" clId="{8C77D4FB-A89B-4364-A7BA-6410C5016C76}" dt="2023-06-10T13:29:18.253" v="872" actId="478"/>
          <ac:graphicFrameMkLst>
            <pc:docMk/>
            <pc:sldMk cId="3727026874" sldId="262"/>
            <ac:graphicFrameMk id="342" creationId="{1BCDE342-B376-C4DD-C426-8A89B9A65969}"/>
          </ac:graphicFrameMkLst>
        </pc:graphicFrameChg>
      </pc:sldChg>
      <pc:sldChg chg="addSp delSp modSp del mod ord addAnim">
        <pc:chgData name="valentin lamine" userId="425d26859fa2f4c4" providerId="LiveId" clId="{8C77D4FB-A89B-4364-A7BA-6410C5016C76}" dt="2023-06-10T15:35:58.806" v="2077" actId="2696"/>
        <pc:sldMkLst>
          <pc:docMk/>
          <pc:sldMk cId="3197688909" sldId="263"/>
        </pc:sldMkLst>
        <pc:spChg chg="mo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" creationId="{B258AAB4-6C35-BE99-2D6F-7DA25DB8ACF2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8" creationId="{3A397E3E-B90C-4D82-BAAA-36F7AC6A4565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10" creationId="{8CF5E676-CA04-4CED-9F1E-5026ED66E66D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12" creationId="{AFD1189F-9598-4281-8056-2845388D4D05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14" creationId="{583E04E1-D74F-4ED6-972C-035F4FEC4B88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16" creationId="{A2B5CBEA-F125-49B6-8335-227C325B112B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18" creationId="{E51A97D9-C694-4307-818B-0C5BBF413609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0" creationId="{2C1D3151-5F97-4860-B56C-C98BD62CC255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2" creationId="{8DE96824-E506-4448-8704-5EC7BF7BC51B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4" creationId="{E16C8D8F-10E9-4498-ABDB-0F923F8B6837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6" creationId="{6E8A2566-F83F-4EC9-83A9-338A70FB6B29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8" creationId="{4FB204DF-284E-45F6-A017-79A4DF57BCCB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0" creationId="{5EC6B544-8C84-47A6-885D-A4F09EF5C0F7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2" creationId="{1E5A83E3-8A11-4492-BB6E-F5F2240316FB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4" creationId="{0F360028-588C-4E99-9E6F-5DE59080E390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6" creationId="{32C95C5C-6FBD-47FF-9CA6-066193539A10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8" creationId="{4D1A5E71-B6B6-486A-8CDC-C7ABD9B903F6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50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52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54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56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58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60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62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64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66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68" creationId="{BC8E4194-D60D-466F-B2E4-E0A0C145FCAD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70" creationId="{E16C8D8F-10E9-4498-ABDB-0F923F8B6837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72" creationId="{1E5A83E3-8A11-4492-BB6E-F5F2240316FB}"/>
          </ac:spMkLst>
        </pc:spChg>
        <pc:grpChg chg="del">
          <ac:chgData name="valentin lamine" userId="425d26859fa2f4c4" providerId="LiveId" clId="{8C77D4FB-A89B-4364-A7BA-6410C5016C76}" dt="2023-06-10T15:34:38.243" v="1992" actId="26606"/>
          <ac:grpSpMkLst>
            <pc:docMk/>
            <pc:sldMk cId="3197688909" sldId="263"/>
            <ac:grpSpMk id="40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5:34:38.243" v="1992" actId="26606"/>
          <ac:grpSpMkLst>
            <pc:docMk/>
            <pc:sldMk cId="3197688909" sldId="263"/>
            <ac:grpSpMk id="74" creationId="{FB9739EB-7F66-433D-841F-AB3CD18700B7}"/>
          </ac:grpSpMkLst>
        </pc:grpChg>
      </pc:sldChg>
      <pc:sldChg chg="addSp delSp modSp del mod addAnim">
        <pc:chgData name="valentin lamine" userId="425d26859fa2f4c4" providerId="LiveId" clId="{8C77D4FB-A89B-4364-A7BA-6410C5016C76}" dt="2023-06-10T15:36:37.395" v="2117" actId="2696"/>
        <pc:sldMkLst>
          <pc:docMk/>
          <pc:sldMk cId="64346055" sldId="264"/>
        </pc:sldMkLst>
        <pc:spChg chg="mo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" creationId="{B258AAB4-6C35-BE99-2D6F-7DA25DB8ACF2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8" creationId="{3A397E3E-B90C-4D82-BAAA-36F7AC6A4565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10" creationId="{8CF5E676-CA04-4CED-9F1E-5026ED66E66D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12" creationId="{AFD1189F-9598-4281-8056-2845388D4D05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14" creationId="{583E04E1-D74F-4ED6-972C-035F4FEC4B88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16" creationId="{A2B5CBEA-F125-49B6-8335-227C325B112B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18" creationId="{E51A97D9-C694-4307-818B-0C5BBF413609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0" creationId="{2C1D3151-5F97-4860-B56C-C98BD62CC255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2" creationId="{8DE96824-E506-4448-8704-5EC7BF7BC51B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4" creationId="{E16C8D8F-10E9-4498-ABDB-0F923F8B6837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6" creationId="{6E8A2566-F83F-4EC9-83A9-338A70FB6B29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8" creationId="{4FB204DF-284E-45F6-A017-79A4DF57BCCB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0" creationId="{5EC6B544-8C84-47A6-885D-A4F09EF5C0F7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2" creationId="{1E5A83E3-8A11-4492-BB6E-F5F2240316FB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4" creationId="{0F360028-588C-4E99-9E6F-5DE59080E390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6" creationId="{32C95C5C-6FBD-47FF-9CA6-066193539A10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8" creationId="{4D1A5E71-B6B6-486A-8CDC-C7ABD9B903F6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50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52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54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56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58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60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62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64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66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68" creationId="{BC8E4194-D60D-466F-B2E4-E0A0C145FCAD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70" creationId="{E16C8D8F-10E9-4498-ABDB-0F923F8B6837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72" creationId="{1E5A83E3-8A11-4492-BB6E-F5F2240316FB}"/>
          </ac:spMkLst>
        </pc:spChg>
        <pc:grpChg chg="del">
          <ac:chgData name="valentin lamine" userId="425d26859fa2f4c4" providerId="LiveId" clId="{8C77D4FB-A89B-4364-A7BA-6410C5016C76}" dt="2023-06-10T15:34:51.364" v="1998" actId="26606"/>
          <ac:grpSpMkLst>
            <pc:docMk/>
            <pc:sldMk cId="64346055" sldId="264"/>
            <ac:grpSpMk id="40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5:34:51.364" v="1998" actId="26606"/>
          <ac:grpSpMkLst>
            <pc:docMk/>
            <pc:sldMk cId="64346055" sldId="264"/>
            <ac:grpSpMk id="74" creationId="{FB9739EB-7F66-433D-841F-AB3CD18700B7}"/>
          </ac:grpSpMkLst>
        </pc:grpChg>
      </pc:sldChg>
      <pc:sldChg chg="addSp delSp modSp del mod">
        <pc:chgData name="valentin lamine" userId="425d26859fa2f4c4" providerId="LiveId" clId="{8C77D4FB-A89B-4364-A7BA-6410C5016C76}" dt="2023-06-10T13:43:51.455" v="979" actId="2696"/>
        <pc:sldMkLst>
          <pc:docMk/>
          <pc:sldMk cId="3034818860" sldId="265"/>
        </pc:sldMkLst>
        <pc:spChg chg="mod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6" creationId="{ABFD8BD6-98FE-FA53-6D73-7669289B91B9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17" creationId="{70CCC791-94D7-4BB8-9EDF-423CEA1F6215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19" creationId="{ED55A19D-297C-4231-AD1F-08EF9B4AA8F4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21" creationId="{E9F10750-EF7A-4B45-967C-214C8CE7802C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23" creationId="{05173CA5-CBEA-452A-A648-B818B70A9260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25" creationId="{6BD92D0D-80C0-40C4-A942-F10B46603CAD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27" creationId="{8C5E0534-1245-40ED-BD5C-427E7EB881C9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31" creationId="{57511627-813F-C1D9-D7EE-A14A727C1F96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38" creationId="{79AFCB35-9C04-4524-A0B1-57FF6865D013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39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40" creationId="{D11AD2AD-0BA0-4DD3-8EEA-84686A0E718C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41" creationId="{8B646C36-EEEC-4D52-8E8E-206F4CD8A3DA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42" creationId="{83C8019B-3985-409B-9B87-494B974EE9A2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46" creationId="{B85A4DB3-61AA-49A1-85A9-B3397CD519AB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47" creationId="{8258443E-B333-44F4-8D49-1EAB1C1A4613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55" creationId="{A7A0A46D-CC9B-4E32-870A-7BC2DF940144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56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57" creationId="{9178722E-1BD0-427E-BAAE-4F206DAB5818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58" creationId="{EB8560A9-B281-46EB-A304-1E4A5A00D6A9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60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62" creationId="{667882DD-56E8-460E-99D5-86E71982D5AB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64" creationId="{5A0118C5-4F8D-4CF4-BADD-53FEACC6C42A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65" creationId="{F98F79A4-A6C7-4101-B1E9-27E05CB7CFA0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66" creationId="{9E5C5460-229E-46C8-A712-CC317985420F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74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75" creationId="{8B646C36-EEEC-4D52-8E8E-206F4CD8A3DA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77" creationId="{8258443E-B333-44F4-8D49-1EAB1C1A4613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79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80" creationId="{EB8560A9-B281-46EB-A304-1E4A5A00D6A9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81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82" creationId="{667882DD-56E8-460E-99D5-86E71982D5AB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0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1" creationId="{51F77B6A-7F53-4B28-B73D-C8CC899AB221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5" creationId="{F6E412EF-CF39-4C25-85B0-DB30B1B0A8C4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6" creationId="{E8DA6235-17F2-4C9E-88C6-C5D38D8D3C03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7" creationId="{B55DEF71-1741-4489-8E77-46FC5BAA66E2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8" creationId="{82347B6D-A7CC-48EB-861F-917D0D61E3EA}"/>
          </ac:spMkLst>
        </pc:spChg>
        <pc:grpChg chg="add del">
          <ac:chgData name="valentin lamine" userId="425d26859fa2f4c4" providerId="LiveId" clId="{8C77D4FB-A89B-4364-A7BA-6410C5016C76}" dt="2023-06-10T13:40:41.436" v="928" actId="26606"/>
          <ac:grpSpMkLst>
            <pc:docMk/>
            <pc:sldMk cId="3034818860" sldId="265"/>
            <ac:grpSpMk id="10" creationId="{773CCE17-EE0F-40E0-B7AE-CF7677B64709}"/>
          </ac:grpSpMkLst>
        </pc:grpChg>
        <pc:grpChg chg="add del">
          <ac:chgData name="valentin lamine" userId="425d26859fa2f4c4" providerId="LiveId" clId="{8C77D4FB-A89B-4364-A7BA-6410C5016C76}" dt="2023-06-10T13:40:30.328" v="922" actId="26606"/>
          <ac:grpSpMkLst>
            <pc:docMk/>
            <pc:sldMk cId="3034818860" sldId="265"/>
            <ac:grpSpMk id="32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0:30.328" v="922" actId="26606"/>
          <ac:grpSpMkLst>
            <pc:docMk/>
            <pc:sldMk cId="3034818860" sldId="265"/>
            <ac:grpSpMk id="43" creationId="{B2EBBF56-923D-48A7-9F8F-86E33CFA3EF9}"/>
          </ac:grpSpMkLst>
        </pc:grpChg>
        <pc:grpChg chg="add del">
          <ac:chgData name="valentin lamine" userId="425d26859fa2f4c4" providerId="LiveId" clId="{8C77D4FB-A89B-4364-A7BA-6410C5016C76}" dt="2023-06-10T13:40:33.310" v="924" actId="26606"/>
          <ac:grpSpMkLst>
            <pc:docMk/>
            <pc:sldMk cId="3034818860" sldId="265"/>
            <ac:grpSpMk id="48" creationId="{0C156BF8-7FF7-440F-BE2B-417DFFE8BFA5}"/>
          </ac:grpSpMkLst>
        </pc:grpChg>
        <pc:grpChg chg="add del">
          <ac:chgData name="valentin lamine" userId="425d26859fa2f4c4" providerId="LiveId" clId="{8C77D4FB-A89B-4364-A7BA-6410C5016C76}" dt="2023-06-10T13:40:30.328" v="922" actId="26606"/>
          <ac:grpSpMkLst>
            <pc:docMk/>
            <pc:sldMk cId="3034818860" sldId="265"/>
            <ac:grpSpMk id="49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3:40:41.436" v="928" actId="26606"/>
          <ac:grpSpMkLst>
            <pc:docMk/>
            <pc:sldMk cId="3034818860" sldId="265"/>
            <ac:grpSpMk id="59" creationId="{7D8E00FA-5561-4253-B903-92B49719E760}"/>
          </ac:grpSpMkLst>
        </pc:grpChg>
        <pc:grpChg chg="add del">
          <ac:chgData name="valentin lamine" userId="425d26859fa2f4c4" providerId="LiveId" clId="{8C77D4FB-A89B-4364-A7BA-6410C5016C76}" dt="2023-06-10T13:40:41.436" v="928" actId="26606"/>
          <ac:grpSpMkLst>
            <pc:docMk/>
            <pc:sldMk cId="3034818860" sldId="265"/>
            <ac:grpSpMk id="63" creationId="{5E6BB5FD-DB7B-4BE3-BA45-1EF042115ED5}"/>
          </ac:grpSpMkLst>
        </pc:grpChg>
        <pc:grpChg chg="add del">
          <ac:chgData name="valentin lamine" userId="425d26859fa2f4c4" providerId="LiveId" clId="{8C77D4FB-A89B-4364-A7BA-6410C5016C76}" dt="2023-06-10T13:40:34.545" v="926" actId="26606"/>
          <ac:grpSpMkLst>
            <pc:docMk/>
            <pc:sldMk cId="3034818860" sldId="265"/>
            <ac:grpSpMk id="73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0:34.545" v="926" actId="26606"/>
          <ac:grpSpMkLst>
            <pc:docMk/>
            <pc:sldMk cId="3034818860" sldId="265"/>
            <ac:grpSpMk id="76" creationId="{B2EBBF56-923D-48A7-9F8F-86E33CFA3EF9}"/>
          </ac:grpSpMkLst>
        </pc:grpChg>
        <pc:grpChg chg="add del">
          <ac:chgData name="valentin lamine" userId="425d26859fa2f4c4" providerId="LiveId" clId="{8C77D4FB-A89B-4364-A7BA-6410C5016C76}" dt="2023-06-10T13:40:34.545" v="926" actId="26606"/>
          <ac:grpSpMkLst>
            <pc:docMk/>
            <pc:sldMk cId="3034818860" sldId="265"/>
            <ac:grpSpMk id="78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3:40:41.436" v="928" actId="26606"/>
          <ac:grpSpMkLst>
            <pc:docMk/>
            <pc:sldMk cId="3034818860" sldId="265"/>
            <ac:grpSpMk id="84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0:41.436" v="928" actId="26606"/>
          <ac:grpSpMkLst>
            <pc:docMk/>
            <pc:sldMk cId="3034818860" sldId="265"/>
            <ac:grpSpMk id="92" creationId="{2515629F-0D83-4A44-A125-CD50FC660AB4}"/>
          </ac:grpSpMkLst>
        </pc:grpChg>
        <pc:picChg chg="mod ord">
          <ac:chgData name="valentin lamine" userId="425d26859fa2f4c4" providerId="LiveId" clId="{8C77D4FB-A89B-4364-A7BA-6410C5016C76}" dt="2023-06-10T13:40:41.436" v="928" actId="26606"/>
          <ac:picMkLst>
            <pc:docMk/>
            <pc:sldMk cId="3034818860" sldId="265"/>
            <ac:picMk id="5" creationId="{AE040E3C-E6EA-5CB8-6DBA-835CB3C8BDE5}"/>
          </ac:picMkLst>
        </pc:picChg>
      </pc:sldChg>
      <pc:sldChg chg="addSp delSp modSp new del mod setBg">
        <pc:chgData name="valentin lamine" userId="425d26859fa2f4c4" providerId="LiveId" clId="{8C77D4FB-A89B-4364-A7BA-6410C5016C76}" dt="2023-06-10T15:17:02.697" v="1758" actId="2696"/>
        <pc:sldMkLst>
          <pc:docMk/>
          <pc:sldMk cId="3228632048" sldId="266"/>
        </pc:sldMkLst>
        <pc:spChg chg="mo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2" creationId="{80274BF3-B5AD-81DA-063E-FAC98D018DF7}"/>
          </ac:spMkLst>
        </pc:spChg>
        <pc:spChg chg="mod">
          <ac:chgData name="valentin lamine" userId="425d26859fa2f4c4" providerId="LiveId" clId="{8C77D4FB-A89B-4364-A7BA-6410C5016C76}" dt="2023-06-10T14:00:21.468" v="1354" actId="20577"/>
          <ac:spMkLst>
            <pc:docMk/>
            <pc:sldMk cId="3228632048" sldId="266"/>
            <ac:spMk id="3" creationId="{A8671093-55FE-2F8C-FF83-2415E720ECC1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15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17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19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21" creationId="{2DA1274F-9232-42BF-B9FE-B95EA14CF41B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23" creationId="{1E5A83E3-8A11-4492-BB6E-F5F2240316FB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25" creationId="{BE5AF1D6-62CC-4988-9174-993F112DC2A2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27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29" creationId="{6BA9E676-A8FC-4C2F-8D78-C13ED8ABDBA8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31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33" creationId="{EECD79B5-5FC5-495F-BFD6-346C16E787A7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35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37" creationId="{32D9D048-3063-435A-8C23-26C1907E9619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39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41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43" creationId="{B6C541AE-9B02-44C0-B8C6-B2DEA7ED3813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3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4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5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6" creationId="{42B987A8-3C5A-4495-85A2-B7BBC3EAC201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7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8" creationId="{AB32CDD2-9715-425B-9CCC-CF8CE92BE064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9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0" creationId="{EB013C47-A4B4-4108-87AF-82C5CD7DFF56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1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2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3" creationId="{BC8E4194-D60D-466F-B2E4-E0A0C145FCAD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4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5" creationId="{1E5A83E3-8A11-4492-BB6E-F5F2240316FB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0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1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2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3" creationId="{2DA1274F-9232-42BF-B9FE-B95EA14CF41B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4" creationId="{1E5A83E3-8A11-4492-BB6E-F5F2240316FB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5" creationId="{BE5AF1D6-62CC-4988-9174-993F112DC2A2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6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7" creationId="{6BA9E676-A8FC-4C2F-8D78-C13ED8ABDBA8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8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9" creationId="{EECD79B5-5FC5-495F-BFD6-346C16E787A7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80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81" creationId="{32D9D048-3063-435A-8C23-26C1907E9619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82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83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84" creationId="{B6C541AE-9B02-44C0-B8C6-B2DEA7ED3813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2" creationId="{7D6BF779-0B8C-4CC2-9268-9506AD0C5331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3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4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5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6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7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8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9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100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101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102" creationId="{BC8E4194-D60D-466F-B2E4-E0A0C145FCAD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103" creationId="{E16C8D8F-10E9-4498-ABDB-0F923F8B6837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104" creationId="{1E5A83E3-8A11-4492-BB6E-F5F2240316FB}"/>
          </ac:spMkLst>
        </pc:spChg>
        <pc:grpChg chg="add del">
          <ac:chgData name="valentin lamine" userId="425d26859fa2f4c4" providerId="LiveId" clId="{8C77D4FB-A89B-4364-A7BA-6410C5016C76}" dt="2023-06-10T14:00:13.401" v="1334" actId="26606"/>
          <ac:grpSpMkLst>
            <pc:docMk/>
            <pc:sldMk cId="3228632048" sldId="266"/>
            <ac:grpSpMk id="8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4:00:14.162" v="1336" actId="26606"/>
          <ac:grpSpMkLst>
            <pc:docMk/>
            <pc:sldMk cId="3228632048" sldId="266"/>
            <ac:grpSpMk id="47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4:00:14.162" v="1336" actId="26606"/>
          <ac:grpSpMkLst>
            <pc:docMk/>
            <pc:sldMk cId="3228632048" sldId="266"/>
            <ac:grpSpMk id="66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4:00:14.611" v="1338" actId="26606"/>
          <ac:grpSpMkLst>
            <pc:docMk/>
            <pc:sldMk cId="3228632048" sldId="266"/>
            <ac:grpSpMk id="69" creationId="{8A351602-3772-4279-B0D3-A523F6F6EAB3}"/>
          </ac:grpSpMkLst>
        </pc:grpChg>
        <pc:grpChg chg="add">
          <ac:chgData name="valentin lamine" userId="425d26859fa2f4c4" providerId="LiveId" clId="{8C77D4FB-A89B-4364-A7BA-6410C5016C76}" dt="2023-06-10T14:00:14.639" v="1339" actId="26606"/>
          <ac:grpSpMkLst>
            <pc:docMk/>
            <pc:sldMk cId="3228632048" sldId="266"/>
            <ac:grpSpMk id="86" creationId="{8A351602-3772-4279-B0D3-A523F6F6EAB3}"/>
          </ac:grpSpMkLst>
        </pc:grpChg>
        <pc:grpChg chg="add">
          <ac:chgData name="valentin lamine" userId="425d26859fa2f4c4" providerId="LiveId" clId="{8C77D4FB-A89B-4364-A7BA-6410C5016C76}" dt="2023-06-10T14:00:14.639" v="1339" actId="26606"/>
          <ac:grpSpMkLst>
            <pc:docMk/>
            <pc:sldMk cId="3228632048" sldId="266"/>
            <ac:grpSpMk id="105" creationId="{FB9739EB-7F66-433D-841F-AB3CD18700B7}"/>
          </ac:grpSpMkLst>
        </pc:grpChg>
      </pc:sldChg>
      <pc:sldChg chg="new del">
        <pc:chgData name="valentin lamine" userId="425d26859fa2f4c4" providerId="LiveId" clId="{8C77D4FB-A89B-4364-A7BA-6410C5016C76}" dt="2023-06-10T13:41:15.073" v="932" actId="2696"/>
        <pc:sldMkLst>
          <pc:docMk/>
          <pc:sldMk cId="1408656135" sldId="267"/>
        </pc:sldMkLst>
      </pc:sldChg>
      <pc:sldChg chg="addSp delSp modSp new mod modTransition setBg addAnim modAnim">
        <pc:chgData name="valentin lamine" userId="425d26859fa2f4c4" providerId="LiveId" clId="{8C77D4FB-A89B-4364-A7BA-6410C5016C76}" dt="2023-06-10T15:51:50.601" v="2321"/>
        <pc:sldMkLst>
          <pc:docMk/>
          <pc:sldMk cId="2464217612" sldId="267"/>
        </pc:sldMkLst>
        <pc:spChg chg="mod">
          <ac:chgData name="valentin lamine" userId="425d26859fa2f4c4" providerId="LiveId" clId="{8C77D4FB-A89B-4364-A7BA-6410C5016C76}" dt="2023-06-10T13:42:04.121" v="976" actId="26606"/>
          <ac:spMkLst>
            <pc:docMk/>
            <pc:sldMk cId="2464217612" sldId="267"/>
            <ac:spMk id="2" creationId="{5011BF41-BC57-9E45-D98B-9D9A3D085657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16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18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32" creationId="{90A7F83A-9728-4030-8E45-9ECF1ABCCC12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34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36" creationId="{FEA9761C-7BB2-45E5-A5DB-A0B35362454A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38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40" creationId="{8E44D629-6B8E-4D88-A77E-149C0ED03498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62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63" creationId="{51F77B6A-7F53-4B28-B73D-C8CC899AB221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67" creationId="{F6E412EF-CF39-4C25-85B0-DB30B1B0A8C4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68" creationId="{E8DA6235-17F2-4C9E-88C6-C5D38D8D3C03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69" creationId="{B55DEF71-1741-4489-8E77-46FC5BAA66E2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70" creationId="{82347B6D-A7CC-48EB-861F-917D0D61E3EA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71" creationId="{A7A0A46D-CC9B-4E32-870A-7BC2DF940144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72" creationId="{9178722E-1BD0-427E-BAAE-4F206DAB5818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2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3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6" creationId="{90A7F83A-9728-4030-8E45-9ECF1ABCCC12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7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8" creationId="{FEA9761C-7BB2-45E5-A5DB-A0B35362454A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9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90" creationId="{8E44D629-6B8E-4D88-A77E-149C0ED03498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0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1" creationId="{51F77B6A-7F53-4B28-B73D-C8CC899AB221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5" creationId="{F6E412EF-CF39-4C25-85B0-DB30B1B0A8C4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6" creationId="{E8DA6235-17F2-4C9E-88C6-C5D38D8D3C03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7" creationId="{B55DEF71-1741-4489-8E77-46FC5BAA66E2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8" creationId="{82347B6D-A7CC-48EB-861F-917D0D61E3EA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9" creationId="{A7A0A46D-CC9B-4E32-870A-7BC2DF940144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10" creationId="{9178722E-1BD0-427E-BAAE-4F206DAB5818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0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1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4" creationId="{90A7F83A-9728-4030-8E45-9ECF1ABCCC12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5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6" creationId="{FEA9761C-7BB2-45E5-A5DB-A0B35362454A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7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8" creationId="{8E44D629-6B8E-4D88-A77E-149C0ED03498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42" creationId="{7D6BF779-0B8C-4CC2-9268-9506AD0C5331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44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58" creationId="{90A7F83A-9728-4030-8E45-9ECF1ABCCC12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60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62" creationId="{FEA9761C-7BB2-45E5-A5DB-A0B35362454A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64" creationId="{4D1A5E71-B6B6-486A-8CDC-C7ABD9B903F6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66" creationId="{8E44D629-6B8E-4D88-A77E-149C0ED03498}"/>
          </ac:spMkLst>
        </pc:spChg>
        <pc:grpChg chg="add mod">
          <ac:chgData name="valentin lamine" userId="425d26859fa2f4c4" providerId="LiveId" clId="{8C77D4FB-A89B-4364-A7BA-6410C5016C76}" dt="2023-06-10T14:05:03.225" v="1384" actId="1076"/>
          <ac:grpSpMkLst>
            <pc:docMk/>
            <pc:sldMk cId="2464217612" sldId="267"/>
            <ac:grpSpMk id="8" creationId="{5A30F8E1-E293-BA0E-AB2D-A7DBB83B13E8}"/>
          </ac:grpSpMkLst>
        </pc:grpChg>
        <pc:grpChg chg="add del">
          <ac:chgData name="valentin lamine" userId="425d26859fa2f4c4" providerId="LiveId" clId="{8C77D4FB-A89B-4364-A7BA-6410C5016C76}" dt="2023-06-10T13:41:59.494" v="969" actId="26606"/>
          <ac:grpSpMkLst>
            <pc:docMk/>
            <pc:sldMk cId="2464217612" sldId="267"/>
            <ac:grpSpMk id="9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1:59.494" v="969" actId="26606"/>
          <ac:grpSpMkLst>
            <pc:docMk/>
            <pc:sldMk cId="2464217612" sldId="267"/>
            <ac:grpSpMk id="20" creationId="{0F0C2E5D-B08F-4A99-9D15-59D33148FE02}"/>
          </ac:grpSpMkLst>
        </pc:grpChg>
        <pc:grpChg chg="add del">
          <ac:chgData name="valentin lamine" userId="425d26859fa2f4c4" providerId="LiveId" clId="{8C77D4FB-A89B-4364-A7BA-6410C5016C76}" dt="2023-06-10T13:41:59.494" v="969" actId="26606"/>
          <ac:grpSpMkLst>
            <pc:docMk/>
            <pc:sldMk cId="2464217612" sldId="267"/>
            <ac:grpSpMk id="28" creationId="{BB7A900B-006E-46F4-831E-5AABAEE45EE1}"/>
          </ac:grpSpMkLst>
        </pc:grpChg>
        <pc:grpChg chg="add del">
          <ac:chgData name="valentin lamine" userId="425d26859fa2f4c4" providerId="LiveId" clId="{8C77D4FB-A89B-4364-A7BA-6410C5016C76}" dt="2023-06-10T13:41:59.494" v="969" actId="26606"/>
          <ac:grpSpMkLst>
            <pc:docMk/>
            <pc:sldMk cId="2464217612" sldId="267"/>
            <ac:grpSpMk id="42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3:41:59.494" v="969" actId="26606"/>
          <ac:grpSpMkLst>
            <pc:docMk/>
            <pc:sldMk cId="2464217612" sldId="267"/>
            <ac:grpSpMk id="49" creationId="{8B6BCBAB-41A5-4D6D-8C9B-55E3AA6FCC21}"/>
          </ac:grpSpMkLst>
        </pc:grpChg>
        <pc:grpChg chg="add del">
          <ac:chgData name="valentin lamine" userId="425d26859fa2f4c4" providerId="LiveId" clId="{8C77D4FB-A89B-4364-A7BA-6410C5016C76}" dt="2023-06-10T13:42:02.025" v="971" actId="26606"/>
          <ac:grpSpMkLst>
            <pc:docMk/>
            <pc:sldMk cId="2464217612" sldId="267"/>
            <ac:grpSpMk id="56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2:02.025" v="971" actId="26606"/>
          <ac:grpSpMkLst>
            <pc:docMk/>
            <pc:sldMk cId="2464217612" sldId="267"/>
            <ac:grpSpMk id="64" creationId="{2515629F-0D83-4A44-A125-CD50FC660AB4}"/>
          </ac:grpSpMkLst>
        </pc:grpChg>
        <pc:grpChg chg="add del">
          <ac:chgData name="valentin lamine" userId="425d26859fa2f4c4" providerId="LiveId" clId="{8C77D4FB-A89B-4364-A7BA-6410C5016C76}" dt="2023-06-10T13:42:02.025" v="971" actId="26606"/>
          <ac:grpSpMkLst>
            <pc:docMk/>
            <pc:sldMk cId="2464217612" sldId="267"/>
            <ac:grpSpMk id="73" creationId="{7D8E00FA-5561-4253-B903-92B49719E760}"/>
          </ac:grpSpMkLst>
        </pc:grpChg>
        <pc:grpChg chg="add del">
          <ac:chgData name="valentin lamine" userId="425d26859fa2f4c4" providerId="LiveId" clId="{8C77D4FB-A89B-4364-A7BA-6410C5016C76}" dt="2023-06-10T13:42:02.025" v="971" actId="26606"/>
          <ac:grpSpMkLst>
            <pc:docMk/>
            <pc:sldMk cId="2464217612" sldId="267"/>
            <ac:grpSpMk id="75" creationId="{5E6BB5FD-DB7B-4BE3-BA45-1EF042115ED5}"/>
          </ac:grpSpMkLst>
        </pc:grpChg>
        <pc:grpChg chg="add del">
          <ac:chgData name="valentin lamine" userId="425d26859fa2f4c4" providerId="LiveId" clId="{8C77D4FB-A89B-4364-A7BA-6410C5016C76}" dt="2023-06-10T13:42:03.662" v="973" actId="26606"/>
          <ac:grpSpMkLst>
            <pc:docMk/>
            <pc:sldMk cId="2464217612" sldId="267"/>
            <ac:grpSpMk id="81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2:03.662" v="973" actId="26606"/>
          <ac:grpSpMkLst>
            <pc:docMk/>
            <pc:sldMk cId="2464217612" sldId="267"/>
            <ac:grpSpMk id="84" creationId="{0F0C2E5D-B08F-4A99-9D15-59D33148FE02}"/>
          </ac:grpSpMkLst>
        </pc:grpChg>
        <pc:grpChg chg="add del">
          <ac:chgData name="valentin lamine" userId="425d26859fa2f4c4" providerId="LiveId" clId="{8C77D4FB-A89B-4364-A7BA-6410C5016C76}" dt="2023-06-10T13:42:03.662" v="973" actId="26606"/>
          <ac:grpSpMkLst>
            <pc:docMk/>
            <pc:sldMk cId="2464217612" sldId="267"/>
            <ac:grpSpMk id="85" creationId="{BB7A900B-006E-46F4-831E-5AABAEE45EE1}"/>
          </ac:grpSpMkLst>
        </pc:grpChg>
        <pc:grpChg chg="add del">
          <ac:chgData name="valentin lamine" userId="425d26859fa2f4c4" providerId="LiveId" clId="{8C77D4FB-A89B-4364-A7BA-6410C5016C76}" dt="2023-06-10T13:42:03.662" v="973" actId="26606"/>
          <ac:grpSpMkLst>
            <pc:docMk/>
            <pc:sldMk cId="2464217612" sldId="267"/>
            <ac:grpSpMk id="91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3:42:03.662" v="973" actId="26606"/>
          <ac:grpSpMkLst>
            <pc:docMk/>
            <pc:sldMk cId="2464217612" sldId="267"/>
            <ac:grpSpMk id="92" creationId="{8B6BCBAB-41A5-4D6D-8C9B-55E3AA6FCC21}"/>
          </ac:grpSpMkLst>
        </pc:grpChg>
        <pc:grpChg chg="add del">
          <ac:chgData name="valentin lamine" userId="425d26859fa2f4c4" providerId="LiveId" clId="{8C77D4FB-A89B-4364-A7BA-6410C5016C76}" dt="2023-06-10T13:42:04.096" v="975" actId="26606"/>
          <ac:grpSpMkLst>
            <pc:docMk/>
            <pc:sldMk cId="2464217612" sldId="267"/>
            <ac:grpSpMk id="94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2:04.096" v="975" actId="26606"/>
          <ac:grpSpMkLst>
            <pc:docMk/>
            <pc:sldMk cId="2464217612" sldId="267"/>
            <ac:grpSpMk id="102" creationId="{2515629F-0D83-4A44-A125-CD50FC660AB4}"/>
          </ac:grpSpMkLst>
        </pc:grpChg>
        <pc:grpChg chg="add del">
          <ac:chgData name="valentin lamine" userId="425d26859fa2f4c4" providerId="LiveId" clId="{8C77D4FB-A89B-4364-A7BA-6410C5016C76}" dt="2023-06-10T13:42:04.096" v="975" actId="26606"/>
          <ac:grpSpMkLst>
            <pc:docMk/>
            <pc:sldMk cId="2464217612" sldId="267"/>
            <ac:grpSpMk id="111" creationId="{7D8E00FA-5561-4253-B903-92B49719E760}"/>
          </ac:grpSpMkLst>
        </pc:grpChg>
        <pc:grpChg chg="add del">
          <ac:chgData name="valentin lamine" userId="425d26859fa2f4c4" providerId="LiveId" clId="{8C77D4FB-A89B-4364-A7BA-6410C5016C76}" dt="2023-06-10T13:42:04.096" v="975" actId="26606"/>
          <ac:grpSpMkLst>
            <pc:docMk/>
            <pc:sldMk cId="2464217612" sldId="267"/>
            <ac:grpSpMk id="113" creationId="{5E6BB5FD-DB7B-4BE3-BA45-1EF042115ED5}"/>
          </ac:grpSpMkLst>
        </pc:grpChg>
        <pc:grpChg chg="add del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19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22" creationId="{0F0C2E5D-B08F-4A99-9D15-59D33148FE02}"/>
          </ac:grpSpMkLst>
        </pc:grpChg>
        <pc:grpChg chg="add del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23" creationId="{BB7A900B-006E-46F4-831E-5AABAEE45EE1}"/>
          </ac:grpSpMkLst>
        </pc:grpChg>
        <pc:grpChg chg="add del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29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30" creationId="{8B6BCBAB-41A5-4D6D-8C9B-55E3AA6FCC21}"/>
          </ac:grpSpMkLst>
        </pc:grpChg>
        <pc:grpChg chg="add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35" creationId="{8A351602-3772-4279-B0D3-A523F6F6EAB3}"/>
          </ac:grpSpMkLst>
        </pc:grpChg>
        <pc:grpChg chg="add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46" creationId="{0F0C2E5D-B08F-4A99-9D15-59D33148FE02}"/>
          </ac:grpSpMkLst>
        </pc:grpChg>
        <pc:grpChg chg="add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54" creationId="{BB7A900B-006E-46F4-831E-5AABAEE45EE1}"/>
          </ac:grpSpMkLst>
        </pc:grpChg>
        <pc:grpChg chg="add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68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75" creationId="{8B6BCBAB-41A5-4D6D-8C9B-55E3AA6FCC21}"/>
          </ac:grpSpMkLst>
        </pc:grpChg>
        <pc:picChg chg="mod">
          <ac:chgData name="valentin lamine" userId="425d26859fa2f4c4" providerId="LiveId" clId="{8C77D4FB-A89B-4364-A7BA-6410C5016C76}" dt="2023-06-10T14:04:58.494" v="1382" actId="164"/>
          <ac:picMkLst>
            <pc:docMk/>
            <pc:sldMk cId="2464217612" sldId="267"/>
            <ac:picMk id="4" creationId="{68E0D4D6-D45F-421D-4883-CF1599711112}"/>
          </ac:picMkLst>
        </pc:picChg>
        <pc:picChg chg="add mod modCrop">
          <ac:chgData name="valentin lamine" userId="425d26859fa2f4c4" providerId="LiveId" clId="{8C77D4FB-A89B-4364-A7BA-6410C5016C76}" dt="2023-06-10T14:04:58.494" v="1382" actId="164"/>
          <ac:picMkLst>
            <pc:docMk/>
            <pc:sldMk cId="2464217612" sldId="267"/>
            <ac:picMk id="5" creationId="{49DD8402-5876-7287-325F-DFAA8F50AD32}"/>
          </ac:picMkLst>
        </pc:picChg>
        <pc:picChg chg="add del mod">
          <ac:chgData name="valentin lamine" userId="425d26859fa2f4c4" providerId="LiveId" clId="{8C77D4FB-A89B-4364-A7BA-6410C5016C76}" dt="2023-06-10T14:04:46.117" v="1381" actId="478"/>
          <ac:picMkLst>
            <pc:docMk/>
            <pc:sldMk cId="2464217612" sldId="267"/>
            <ac:picMk id="7" creationId="{01993429-A18B-2E2A-BC85-1431F40461D0}"/>
          </ac:picMkLst>
        </pc:picChg>
        <pc:picChg chg="add del mod">
          <ac:chgData name="valentin lamine" userId="425d26859fa2f4c4" providerId="LiveId" clId="{8C77D4FB-A89B-4364-A7BA-6410C5016C76}" dt="2023-06-10T15:24:20.697" v="1888" actId="478"/>
          <ac:picMkLst>
            <pc:docMk/>
            <pc:sldMk cId="2464217612" sldId="267"/>
            <ac:picMk id="17" creationId="{615F2808-A1A7-D7DD-628D-28D3419731A5}"/>
          </ac:picMkLst>
        </pc:picChg>
      </pc:sldChg>
      <pc:sldChg chg="addSp delSp modSp new del mod">
        <pc:chgData name="valentin lamine" userId="425d26859fa2f4c4" providerId="LiveId" clId="{8C77D4FB-A89B-4364-A7BA-6410C5016C76}" dt="2023-06-10T15:17:05.692" v="1759" actId="2696"/>
        <pc:sldMkLst>
          <pc:docMk/>
          <pc:sldMk cId="2064794763" sldId="268"/>
        </pc:sldMkLst>
        <pc:spChg chg="mod">
          <ac:chgData name="valentin lamine" userId="425d26859fa2f4c4" providerId="LiveId" clId="{8C77D4FB-A89B-4364-A7BA-6410C5016C76}" dt="2023-06-10T14:10:40.756" v="1422" actId="313"/>
          <ac:spMkLst>
            <pc:docMk/>
            <pc:sldMk cId="2064794763" sldId="268"/>
            <ac:spMk id="2" creationId="{F6A60C7C-EB4D-D0B5-75EF-4A92CCE21563}"/>
          </ac:spMkLst>
        </pc:spChg>
        <pc:spChg chg="add del mod">
          <ac:chgData name="valentin lamine" userId="425d26859fa2f4c4" providerId="LiveId" clId="{8C77D4FB-A89B-4364-A7BA-6410C5016C76}" dt="2023-06-10T14:26:38.553" v="1488" actId="20577"/>
          <ac:spMkLst>
            <pc:docMk/>
            <pc:sldMk cId="2064794763" sldId="268"/>
            <ac:spMk id="3" creationId="{2E8D79A4-A942-4C73-B0B8-DCABAC2BF735}"/>
          </ac:spMkLst>
        </pc:spChg>
        <pc:picChg chg="add del mod ord">
          <ac:chgData name="valentin lamine" userId="425d26859fa2f4c4" providerId="LiveId" clId="{8C77D4FB-A89B-4364-A7BA-6410C5016C76}" dt="2023-06-10T14:25:57.197" v="1425" actId="22"/>
          <ac:picMkLst>
            <pc:docMk/>
            <pc:sldMk cId="2064794763" sldId="268"/>
            <ac:picMk id="5" creationId="{56E44071-AD37-79FB-3826-173B36E8BAD6}"/>
          </ac:picMkLst>
        </pc:picChg>
      </pc:sldChg>
      <pc:sldChg chg="addSp modSp new del mod setBg">
        <pc:chgData name="valentin lamine" userId="425d26859fa2f4c4" providerId="LiveId" clId="{8C77D4FB-A89B-4364-A7BA-6410C5016C76}" dt="2023-06-10T13:59:21.543" v="1319" actId="2696"/>
        <pc:sldMkLst>
          <pc:docMk/>
          <pc:sldMk cId="2736110581" sldId="268"/>
        </pc:sldMkLst>
        <pc:spChg chg="mo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2" creationId="{E23E81ED-2CDD-E856-CE61-F556C1668D76}"/>
          </ac:spMkLst>
        </pc:spChg>
        <pc:spChg chg="mo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3" creationId="{EACD045B-D2CD-5E61-046A-77274C9D7B75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10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24" creationId="{90A7F83A-9728-4030-8E45-9ECF1ABCCC12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26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28" creationId="{FEA9761C-7BB2-45E5-A5DB-A0B35362454A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30" creationId="{4D1A5E71-B6B6-486A-8CDC-C7ABD9B903F6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32" creationId="{8E44D629-6B8E-4D88-A77E-149C0ED03498}"/>
          </ac:spMkLst>
        </pc:spChg>
        <pc:grpChg chg="add">
          <ac:chgData name="valentin lamine" userId="425d26859fa2f4c4" providerId="LiveId" clId="{8C77D4FB-A89B-4364-A7BA-6410C5016C76}" dt="2023-06-10T13:53:49.434" v="1211" actId="26606"/>
          <ac:grpSpMkLst>
            <pc:docMk/>
            <pc:sldMk cId="2736110581" sldId="268"/>
            <ac:grpSpMk id="12" creationId="{0F0C2E5D-B08F-4A99-9D15-59D33148FE02}"/>
          </ac:grpSpMkLst>
        </pc:grpChg>
        <pc:grpChg chg="add">
          <ac:chgData name="valentin lamine" userId="425d26859fa2f4c4" providerId="LiveId" clId="{8C77D4FB-A89B-4364-A7BA-6410C5016C76}" dt="2023-06-10T13:53:49.434" v="1211" actId="26606"/>
          <ac:grpSpMkLst>
            <pc:docMk/>
            <pc:sldMk cId="2736110581" sldId="268"/>
            <ac:grpSpMk id="20" creationId="{BB7A900B-006E-46F4-831E-5AABAEE45EE1}"/>
          </ac:grpSpMkLst>
        </pc:grpChg>
        <pc:grpChg chg="add">
          <ac:chgData name="valentin lamine" userId="425d26859fa2f4c4" providerId="LiveId" clId="{8C77D4FB-A89B-4364-A7BA-6410C5016C76}" dt="2023-06-10T13:53:49.434" v="1211" actId="26606"/>
          <ac:grpSpMkLst>
            <pc:docMk/>
            <pc:sldMk cId="2736110581" sldId="268"/>
            <ac:grpSpMk id="34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3:53:49.434" v="1211" actId="26606"/>
          <ac:grpSpMkLst>
            <pc:docMk/>
            <pc:sldMk cId="2736110581" sldId="268"/>
            <ac:grpSpMk id="41" creationId="{8B6BCBAB-41A5-4D6D-8C9B-55E3AA6FCC21}"/>
          </ac:grpSpMkLst>
        </pc:grpChg>
        <pc:picChg chg="add mod">
          <ac:chgData name="valentin lamine" userId="425d26859fa2f4c4" providerId="LiveId" clId="{8C77D4FB-A89B-4364-A7BA-6410C5016C76}" dt="2023-06-10T13:57:03.926" v="1274" actId="1076"/>
          <ac:picMkLst>
            <pc:docMk/>
            <pc:sldMk cId="2736110581" sldId="268"/>
            <ac:picMk id="5" creationId="{46CCA6E2-9014-FACA-7A19-D3C55020E086}"/>
          </ac:picMkLst>
        </pc:picChg>
        <pc:picChg chg="add mod">
          <ac:chgData name="valentin lamine" userId="425d26859fa2f4c4" providerId="LiveId" clId="{8C77D4FB-A89B-4364-A7BA-6410C5016C76}" dt="2023-06-10T13:58:19.646" v="1318" actId="1076"/>
          <ac:picMkLst>
            <pc:docMk/>
            <pc:sldMk cId="2736110581" sldId="268"/>
            <ac:picMk id="7" creationId="{4F3A45B3-4945-0613-A99E-C02C984B56D6}"/>
          </ac:picMkLst>
        </pc:picChg>
      </pc:sldChg>
      <pc:sldChg chg="addSp delSp modSp mod modTransition">
        <pc:chgData name="valentin lamine" userId="425d26859fa2f4c4" providerId="LiveId" clId="{8C77D4FB-A89B-4364-A7BA-6410C5016C76}" dt="2023-06-11T15:14:41.939" v="2698" actId="14826"/>
        <pc:sldMkLst>
          <pc:docMk/>
          <pc:sldMk cId="1014022389" sldId="269"/>
        </pc:sldMkLst>
        <pc:spChg chg="add del mod">
          <ac:chgData name="valentin lamine" userId="425d26859fa2f4c4" providerId="LiveId" clId="{8C77D4FB-A89B-4364-A7BA-6410C5016C76}" dt="2023-06-10T15:32:32.477" v="1978" actId="1032"/>
          <ac:spMkLst>
            <pc:docMk/>
            <pc:sldMk cId="1014022389" sldId="269"/>
            <ac:spMk id="3" creationId="{A0B2DB33-6BC9-6A57-FD82-624FEAF86472}"/>
          </ac:spMkLst>
        </pc:spChg>
        <pc:graphicFrameChg chg="add del mod modGraphic">
          <ac:chgData name="valentin lamine" userId="425d26859fa2f4c4" providerId="LiveId" clId="{8C77D4FB-A89B-4364-A7BA-6410C5016C76}" dt="2023-06-10T15:32:32.477" v="1978" actId="1032"/>
          <ac:graphicFrameMkLst>
            <pc:docMk/>
            <pc:sldMk cId="1014022389" sldId="269"/>
            <ac:graphicFrameMk id="4" creationId="{07FEEBC7-358B-650E-8DE0-18E97C477B5B}"/>
          </ac:graphicFrameMkLst>
        </pc:graphicFrameChg>
        <pc:picChg chg="add del">
          <ac:chgData name="valentin lamine" userId="425d26859fa2f4c4" providerId="LiveId" clId="{8C77D4FB-A89B-4364-A7BA-6410C5016C76}" dt="2023-06-11T15:14:32.526" v="2695" actId="22"/>
          <ac:picMkLst>
            <pc:docMk/>
            <pc:sldMk cId="1014022389" sldId="269"/>
            <ac:picMk id="4" creationId="{7F870CBC-7C9B-21E9-B62D-33582A7B7405}"/>
          </ac:picMkLst>
        </pc:picChg>
        <pc:picChg chg="add del">
          <ac:chgData name="valentin lamine" userId="425d26859fa2f4c4" providerId="LiveId" clId="{8C77D4FB-A89B-4364-A7BA-6410C5016C76}" dt="2023-06-11T15:14:36.705" v="2697" actId="22"/>
          <ac:picMkLst>
            <pc:docMk/>
            <pc:sldMk cId="1014022389" sldId="269"/>
            <ac:picMk id="6" creationId="{A4995C11-497D-6265-84A3-0C53F6FAF96C}"/>
          </ac:picMkLst>
        </pc:picChg>
        <pc:picChg chg="mod">
          <ac:chgData name="valentin lamine" userId="425d26859fa2f4c4" providerId="LiveId" clId="{8C77D4FB-A89B-4364-A7BA-6410C5016C76}" dt="2023-06-11T15:14:41.939" v="2698" actId="14826"/>
          <ac:picMkLst>
            <pc:docMk/>
            <pc:sldMk cId="1014022389" sldId="269"/>
            <ac:picMk id="7" creationId="{050B2349-7E7A-7F18-2C0E-FE24916E140D}"/>
          </ac:picMkLst>
        </pc:picChg>
      </pc:sldChg>
      <pc:sldChg chg="addSp delSp modSp new mod modTransition setBg">
        <pc:chgData name="valentin lamine" userId="425d26859fa2f4c4" providerId="LiveId" clId="{8C77D4FB-A89B-4364-A7BA-6410C5016C76}" dt="2023-06-10T15:47:33.487" v="2271"/>
        <pc:sldMkLst>
          <pc:docMk/>
          <pc:sldMk cId="3415050154" sldId="270"/>
        </pc:sldMkLst>
        <pc:spChg chg="mod">
          <ac:chgData name="valentin lamine" userId="425d26859fa2f4c4" providerId="LiveId" clId="{8C77D4FB-A89B-4364-A7BA-6410C5016C76}" dt="2023-06-10T15:30:47.822" v="1923" actId="26606"/>
          <ac:spMkLst>
            <pc:docMk/>
            <pc:sldMk cId="3415050154" sldId="270"/>
            <ac:spMk id="2" creationId="{7C980F5C-827C-7680-F85B-D08F73DF08FA}"/>
          </ac:spMkLst>
        </pc:spChg>
        <pc:spChg chg="del mod">
          <ac:chgData name="valentin lamine" userId="425d26859fa2f4c4" providerId="LiveId" clId="{8C77D4FB-A89B-4364-A7BA-6410C5016C76}" dt="2023-06-10T15:16:23.466" v="1755" actId="26606"/>
          <ac:spMkLst>
            <pc:docMk/>
            <pc:sldMk cId="3415050154" sldId="270"/>
            <ac:spMk id="3" creationId="{08F4CE46-CEA2-8822-42C9-9FCBE0CB99AC}"/>
          </ac:spMkLst>
        </pc:spChg>
        <pc:spChg chg="add del">
          <ac:chgData name="valentin lamine" userId="425d26859fa2f4c4" providerId="LiveId" clId="{8C77D4FB-A89B-4364-A7BA-6410C5016C76}" dt="2023-06-10T15:30:47.822" v="1923" actId="26606"/>
          <ac:spMkLst>
            <pc:docMk/>
            <pc:sldMk cId="3415050154" sldId="270"/>
            <ac:spMk id="10" creationId="{E5F17139-31EE-46AC-B04F-DBBD852DD6CB}"/>
          </ac:spMkLst>
        </pc:spChg>
        <pc:spChg chg="add del">
          <ac:chgData name="valentin lamine" userId="425d26859fa2f4c4" providerId="LiveId" clId="{8C77D4FB-A89B-4364-A7BA-6410C5016C76}" dt="2023-06-10T15:30:47.822" v="1923" actId="26606"/>
          <ac:spMkLst>
            <pc:docMk/>
            <pc:sldMk cId="3415050154" sldId="270"/>
            <ac:spMk id="16" creationId="{DBBB6517-AFD0-4A58-8B37-F17AB812D2B6}"/>
          </ac:spMkLst>
        </pc:spChg>
        <pc:spChg chg="add del">
          <ac:chgData name="valentin lamine" userId="425d26859fa2f4c4" providerId="LiveId" clId="{8C77D4FB-A89B-4364-A7BA-6410C5016C76}" dt="2023-06-10T15:30:47.822" v="1923" actId="26606"/>
          <ac:spMkLst>
            <pc:docMk/>
            <pc:sldMk cId="3415050154" sldId="270"/>
            <ac:spMk id="18" creationId="{3E39FCFD-033D-4043-95D9-7FAAAA8E0566}"/>
          </ac:spMkLst>
        </pc:spChg>
        <pc:grpChg chg="add del">
          <ac:chgData name="valentin lamine" userId="425d26859fa2f4c4" providerId="LiveId" clId="{8C77D4FB-A89B-4364-A7BA-6410C5016C76}" dt="2023-06-10T15:30:47.822" v="1923" actId="26606"/>
          <ac:grpSpMkLst>
            <pc:docMk/>
            <pc:sldMk cId="3415050154" sldId="270"/>
            <ac:grpSpMk id="12" creationId="{53883AA7-7F86-41F8-A1D8-06E9886E7632}"/>
          </ac:grpSpMkLst>
        </pc:grpChg>
        <pc:graphicFrameChg chg="add mod modGraphic">
          <ac:chgData name="valentin lamine" userId="425d26859fa2f4c4" providerId="LiveId" clId="{8C77D4FB-A89B-4364-A7BA-6410C5016C76}" dt="2023-06-10T15:31:02.817" v="1926" actId="12100"/>
          <ac:graphicFrameMkLst>
            <pc:docMk/>
            <pc:sldMk cId="3415050154" sldId="270"/>
            <ac:graphicFrameMk id="5" creationId="{AA5CDDA7-BA81-BBB3-ABE9-BBB1C1B85437}"/>
          </ac:graphicFrameMkLst>
        </pc:graphicFrameChg>
      </pc:sldChg>
      <pc:sldChg chg="addSp delSp modSp new del mod setBg addAnim">
        <pc:chgData name="valentin lamine" userId="425d26859fa2f4c4" providerId="LiveId" clId="{8C77D4FB-A89B-4364-A7BA-6410C5016C76}" dt="2023-06-10T15:37:28.197" v="2142" actId="2696"/>
        <pc:sldMkLst>
          <pc:docMk/>
          <pc:sldMk cId="2625823271" sldId="271"/>
        </pc:sldMkLst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2" creationId="{BE7F8603-B010-7339-C273-68631D3065D2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" creationId="{A9BBEB43-9EA3-CD93-5026-1A8FCA0FDDDC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8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10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12" creationId="{42B987A8-3C5A-4495-85A2-B7BBC3EAC201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14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16" creationId="{AB32CDD2-9715-425B-9CCC-CF8CE92BE064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18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20" creationId="{EB013C47-A4B4-4108-87AF-82C5CD7DFF56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22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24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26" creationId="{BC8E4194-D60D-466F-B2E4-E0A0C145FCAD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28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30" creationId="{1E5A83E3-8A11-4492-BB6E-F5F2240316FB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3" creationId="{104F2BBD-A005-4DCB-9566-F2351050BEE6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4" creationId="{8B00DEC7-198B-49D1-98FD-018F3ECFCF4C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5" creationId="{F14DFC82-B3B3-468E-91B3-1302CFC68468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6" creationId="{D3250EFE-214E-4B8E-AF96-036A514FFB2D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7" creationId="{AD058EBE-D4A5-4C43-B170-6A451F87A7B2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42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44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46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48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50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52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54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56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58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60" creationId="{BC8E4194-D60D-466F-B2E4-E0A0C145FCAD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62" creationId="{E16C8D8F-10E9-4498-ABDB-0F923F8B6837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64" creationId="{1E5A83E3-8A11-4492-BB6E-F5F2240316FB}"/>
          </ac:spMkLst>
        </pc:spChg>
        <pc:grpChg chg="add del">
          <ac:chgData name="valentin lamine" userId="425d26859fa2f4c4" providerId="LiveId" clId="{8C77D4FB-A89B-4364-A7BA-6410C5016C76}" dt="2023-06-10T15:34:14.230" v="1989" actId="26606"/>
          <ac:grpSpMkLst>
            <pc:docMk/>
            <pc:sldMk cId="2625823271" sldId="271"/>
            <ac:grpSpMk id="32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5:34:14.230" v="1989" actId="26606"/>
          <ac:grpSpMkLst>
            <pc:docMk/>
            <pc:sldMk cId="2625823271" sldId="271"/>
            <ac:grpSpMk id="66" creationId="{FB9739EB-7F66-433D-841F-AB3CD18700B7}"/>
          </ac:grpSpMkLst>
        </pc:grpChg>
      </pc:sldChg>
      <pc:sldChg chg="addSp delSp modSp new del mod setBg addAnim delAnim">
        <pc:chgData name="valentin lamine" userId="425d26859fa2f4c4" providerId="LiveId" clId="{8C77D4FB-A89B-4364-A7BA-6410C5016C76}" dt="2023-06-10T15:38:02.529" v="2176" actId="2696"/>
        <pc:sldMkLst>
          <pc:docMk/>
          <pc:sldMk cId="776042080" sldId="272"/>
        </pc:sldMkLst>
        <pc:spChg chg="mo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2" creationId="{3BBEBB2F-7932-9E6B-CD88-22ECCE7345C9}"/>
          </ac:spMkLst>
        </pc:spChg>
        <pc:spChg chg="mo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3" creationId="{9616BAB4-C30C-EC83-3801-5FE866195043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5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6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7" creationId="{42B987A8-3C5A-4495-85A2-B7BBC3EAC201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8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9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10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11" creationId="{AB32CDD2-9715-425B-9CCC-CF8CE92BE064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12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13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14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15" creationId="{EB013C47-A4B4-4108-87AF-82C5CD7DFF56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16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17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18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19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20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21" creationId="{BC8E4194-D60D-466F-B2E4-E0A0C145FCAD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22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23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24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25" creationId="{1E5A83E3-8A11-4492-BB6E-F5F2240316FB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26" creationId="{BC8E4194-D60D-466F-B2E4-E0A0C145FCAD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28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30" creationId="{1E5A83E3-8A11-4492-BB6E-F5F2240316FB}"/>
          </ac:spMkLst>
        </pc:spChg>
        <pc:grpChg chg="add">
          <ac:chgData name="valentin lamine" userId="425d26859fa2f4c4" providerId="LiveId" clId="{8C77D4FB-A89B-4364-A7BA-6410C5016C76}" dt="2023-06-10T15:34:09.553" v="1986" actId="26606"/>
          <ac:grpSpMkLst>
            <pc:docMk/>
            <pc:sldMk cId="776042080" sldId="272"/>
            <ac:grpSpMk id="27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5:30:48.279" v="1924" actId="26606"/>
          <ac:grpSpMkLst>
            <pc:docMk/>
            <pc:sldMk cId="776042080" sldId="272"/>
            <ac:grpSpMk id="32" creationId="{FB9739EB-7F66-433D-841F-AB3CD18700B7}"/>
          </ac:grpSpMkLst>
        </pc:grpChg>
      </pc:sldChg>
      <pc:sldChg chg="modSp add del">
        <pc:chgData name="valentin lamine" userId="425d26859fa2f4c4" providerId="LiveId" clId="{8C77D4FB-A89B-4364-A7BA-6410C5016C76}" dt="2023-06-10T15:35:23.590" v="2026" actId="47"/>
        <pc:sldMkLst>
          <pc:docMk/>
          <pc:sldMk cId="3384903055" sldId="273"/>
        </pc:sldMkLst>
        <pc:spChg chg="mod">
          <ac:chgData name="valentin lamine" userId="425d26859fa2f4c4" providerId="LiveId" clId="{8C77D4FB-A89B-4364-A7BA-6410C5016C76}" dt="2023-06-10T15:35:14.648" v="2024" actId="20577"/>
          <ac:spMkLst>
            <pc:docMk/>
            <pc:sldMk cId="3384903055" sldId="273"/>
            <ac:spMk id="2" creationId="{242D2426-6DD4-D537-AA62-9CE03B473A45}"/>
          </ac:spMkLst>
        </pc:spChg>
      </pc:sldChg>
      <pc:sldChg chg="add modTransition modAnim">
        <pc:chgData name="valentin lamine" userId="425d26859fa2f4c4" providerId="LiveId" clId="{8C77D4FB-A89B-4364-A7BA-6410C5016C76}" dt="2023-06-10T15:49:34.785" v="2293"/>
        <pc:sldMkLst>
          <pc:docMk/>
          <pc:sldMk cId="352541867" sldId="274"/>
        </pc:sldMkLst>
      </pc:sldChg>
      <pc:sldChg chg="modSp add ord modTransition modAnim">
        <pc:chgData name="valentin lamine" userId="425d26859fa2f4c4" providerId="LiveId" clId="{8C77D4FB-A89B-4364-A7BA-6410C5016C76}" dt="2023-06-10T15:49:45.004" v="2294"/>
        <pc:sldMkLst>
          <pc:docMk/>
          <pc:sldMk cId="3771329344" sldId="275"/>
        </pc:sldMkLst>
        <pc:spChg chg="mod">
          <ac:chgData name="valentin lamine" userId="425d26859fa2f4c4" providerId="LiveId" clId="{8C77D4FB-A89B-4364-A7BA-6410C5016C76}" dt="2023-06-10T15:36:17.615" v="2103" actId="20577"/>
          <ac:spMkLst>
            <pc:docMk/>
            <pc:sldMk cId="3771329344" sldId="275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36:34.718" v="2116" actId="20577"/>
          <ac:spMkLst>
            <pc:docMk/>
            <pc:sldMk cId="3771329344" sldId="275"/>
            <ac:spMk id="3" creationId="{B258AAB4-6C35-BE99-2D6F-7DA25DB8ACF2}"/>
          </ac:spMkLst>
        </pc:spChg>
      </pc:sldChg>
      <pc:sldChg chg="addSp delSp add del setBg delDesignElem">
        <pc:chgData name="valentin lamine" userId="425d26859fa2f4c4" providerId="LiveId" clId="{8C77D4FB-A89B-4364-A7BA-6410C5016C76}" dt="2023-06-10T15:36:43.206" v="2120"/>
        <pc:sldMkLst>
          <pc:docMk/>
          <pc:sldMk cId="897246111" sldId="276"/>
        </pc:sldMkLst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50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52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54" creationId="{42B987A8-3C5A-4495-85A2-B7BBC3EAC201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56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58" creationId="{AB32CDD2-9715-425B-9CCC-CF8CE92BE064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60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62" creationId="{EB013C47-A4B4-4108-87AF-82C5CD7DFF56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64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66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68" creationId="{BC8E4194-D60D-466F-B2E4-E0A0C145FCAD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70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72" creationId="{1E5A83E3-8A11-4492-BB6E-F5F2240316FB}"/>
          </ac:spMkLst>
        </pc:spChg>
        <pc:grpChg chg="add del">
          <ac:chgData name="valentin lamine" userId="425d26859fa2f4c4" providerId="LiveId" clId="{8C77D4FB-A89B-4364-A7BA-6410C5016C76}" dt="2023-06-10T15:36:43.206" v="2120"/>
          <ac:grpSpMkLst>
            <pc:docMk/>
            <pc:sldMk cId="897246111" sldId="276"/>
            <ac:grpSpMk id="74" creationId="{FB9739EB-7F66-433D-841F-AB3CD18700B7}"/>
          </ac:grpSpMkLst>
        </pc:grpChg>
      </pc:sldChg>
      <pc:sldChg chg="modSp add ord modTransition modAnim">
        <pc:chgData name="valentin lamine" userId="425d26859fa2f4c4" providerId="LiveId" clId="{8C77D4FB-A89B-4364-A7BA-6410C5016C76}" dt="2023-06-10T15:49:48.310" v="2295"/>
        <pc:sldMkLst>
          <pc:docMk/>
          <pc:sldMk cId="1797774796" sldId="276"/>
        </pc:sldMkLst>
        <pc:spChg chg="mod">
          <ac:chgData name="valentin lamine" userId="425d26859fa2f4c4" providerId="LiveId" clId="{8C77D4FB-A89B-4364-A7BA-6410C5016C76}" dt="2023-06-10T15:37:17.765" v="2139" actId="255"/>
          <ac:spMkLst>
            <pc:docMk/>
            <pc:sldMk cId="1797774796" sldId="276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40:46.553" v="2192" actId="20577"/>
          <ac:spMkLst>
            <pc:docMk/>
            <pc:sldMk cId="1797774796" sldId="276"/>
            <ac:spMk id="3" creationId="{B258AAB4-6C35-BE99-2D6F-7DA25DB8ACF2}"/>
          </ac:spMkLst>
        </pc:spChg>
      </pc:sldChg>
      <pc:sldChg chg="modSp add ord modTransition modAnim">
        <pc:chgData name="valentin lamine" userId="425d26859fa2f4c4" providerId="LiveId" clId="{8C77D4FB-A89B-4364-A7BA-6410C5016C76}" dt="2023-06-10T15:49:50.251" v="2296"/>
        <pc:sldMkLst>
          <pc:docMk/>
          <pc:sldMk cId="2037030643" sldId="277"/>
        </pc:sldMkLst>
        <pc:spChg chg="mod">
          <ac:chgData name="valentin lamine" userId="425d26859fa2f4c4" providerId="LiveId" clId="{8C77D4FB-A89B-4364-A7BA-6410C5016C76}" dt="2023-06-10T15:37:42.537" v="2158" actId="20577"/>
          <ac:spMkLst>
            <pc:docMk/>
            <pc:sldMk cId="2037030643" sldId="277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37:50.576" v="2175" actId="20577"/>
          <ac:spMkLst>
            <pc:docMk/>
            <pc:sldMk cId="2037030643" sldId="277"/>
            <ac:spMk id="3" creationId="{B258AAB4-6C35-BE99-2D6F-7DA25DB8ACF2}"/>
          </ac:spMkLst>
        </pc:spChg>
      </pc:sldChg>
      <pc:sldChg chg="delSp add del setBg delDesignElem">
        <pc:chgData name="valentin lamine" userId="425d26859fa2f4c4" providerId="LiveId" clId="{8C77D4FB-A89B-4364-A7BA-6410C5016C76}" dt="2023-06-10T15:37:34.951" v="2145" actId="2696"/>
        <pc:sldMkLst>
          <pc:docMk/>
          <pc:sldMk cId="4224813723" sldId="277"/>
        </pc:sldMkLst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50" creationId="{3A397E3E-B90C-4D82-BAAA-36F7AC6A4565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52" creationId="{A2B5CBEA-F125-49B6-8335-227C325B112B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54" creationId="{42B987A8-3C5A-4495-85A2-B7BBC3EAC201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56" creationId="{2C1D3151-5F97-4860-B56C-C98BD62CC255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58" creationId="{AB32CDD2-9715-425B-9CCC-CF8CE92BE064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60" creationId="{8CF5E676-CA04-4CED-9F1E-5026ED66E66D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62" creationId="{EB013C47-A4B4-4108-87AF-82C5CD7DFF56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64" creationId="{8DE96824-E506-4448-8704-5EC7BF7BC51B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66" creationId="{4FB204DF-284E-45F6-A017-79A4DF57BCCB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68" creationId="{BC8E4194-D60D-466F-B2E4-E0A0C145FCAD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70" creationId="{E16C8D8F-10E9-4498-ABDB-0F923F8B6837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72" creationId="{1E5A83E3-8A11-4492-BB6E-F5F2240316FB}"/>
          </ac:spMkLst>
        </pc:spChg>
        <pc:grpChg chg="del">
          <ac:chgData name="valentin lamine" userId="425d26859fa2f4c4" providerId="LiveId" clId="{8C77D4FB-A89B-4364-A7BA-6410C5016C76}" dt="2023-06-10T15:37:31.980" v="2144"/>
          <ac:grpSpMkLst>
            <pc:docMk/>
            <pc:sldMk cId="4224813723" sldId="277"/>
            <ac:grpSpMk id="74" creationId="{FB9739EB-7F66-433D-841F-AB3CD18700B7}"/>
          </ac:grpSpMkLst>
        </pc:grpChg>
      </pc:sldChg>
      <pc:sldChg chg="modSp mod">
        <pc:chgData name="valentin lamine" userId="425d26859fa2f4c4" providerId="LiveId" clId="{8C77D4FB-A89B-4364-A7BA-6410C5016C76}" dt="2023-06-11T15:14:57.088" v="2699" actId="14826"/>
        <pc:sldMkLst>
          <pc:docMk/>
          <pc:sldMk cId="3708403291" sldId="278"/>
        </pc:sldMkLst>
        <pc:picChg chg="mod">
          <ac:chgData name="valentin lamine" userId="425d26859fa2f4c4" providerId="LiveId" clId="{8C77D4FB-A89B-4364-A7BA-6410C5016C76}" dt="2023-06-11T15:14:57.088" v="2699" actId="14826"/>
          <ac:picMkLst>
            <pc:docMk/>
            <pc:sldMk cId="3708403291" sldId="278"/>
            <ac:picMk id="4" creationId="{E7AE076E-64D8-7840-62F6-98ADF2021AEE}"/>
          </ac:picMkLst>
        </pc:picChg>
      </pc:sldChg>
      <pc:sldChg chg="addSp delSp modSp mod">
        <pc:chgData name="valentin lamine" userId="425d26859fa2f4c4" providerId="LiveId" clId="{8C77D4FB-A89B-4364-A7BA-6410C5016C76}" dt="2023-06-11T15:12:29.782" v="2693" actId="20577"/>
        <pc:sldMkLst>
          <pc:docMk/>
          <pc:sldMk cId="101343393" sldId="279"/>
        </pc:sldMkLst>
        <pc:spChg chg="mod">
          <ac:chgData name="valentin lamine" userId="425d26859fa2f4c4" providerId="LiveId" clId="{8C77D4FB-A89B-4364-A7BA-6410C5016C76}" dt="2023-06-11T14:57:49.144" v="2323" actId="33524"/>
          <ac:spMkLst>
            <pc:docMk/>
            <pc:sldMk cId="101343393" sldId="279"/>
            <ac:spMk id="2" creationId="{9560F066-6B86-A418-B28E-A5CB6B26B595}"/>
          </ac:spMkLst>
        </pc:spChg>
        <pc:spChg chg="del mod">
          <ac:chgData name="valentin lamine" userId="425d26859fa2f4c4" providerId="LiveId" clId="{8C77D4FB-A89B-4364-A7BA-6410C5016C76}" dt="2023-06-11T15:07:57.794" v="2585" actId="26606"/>
          <ac:spMkLst>
            <pc:docMk/>
            <pc:sldMk cId="101343393" sldId="279"/>
            <ac:spMk id="3" creationId="{C74B2E1F-1F97-B0A3-0725-365AF2EF42FF}"/>
          </ac:spMkLst>
        </pc:spChg>
        <pc:graphicFrameChg chg="add mod modGraphic">
          <ac:chgData name="valentin lamine" userId="425d26859fa2f4c4" providerId="LiveId" clId="{8C77D4FB-A89B-4364-A7BA-6410C5016C76}" dt="2023-06-11T15:12:29.782" v="2693" actId="20577"/>
          <ac:graphicFrameMkLst>
            <pc:docMk/>
            <pc:sldMk cId="101343393" sldId="279"/>
            <ac:graphicFrameMk id="5" creationId="{1E3CF0CC-5447-115C-3B97-EAFB2315806A}"/>
          </ac:graphicFrameMkLst>
        </pc:graphicFrameChg>
      </pc:sldChg>
    </pc:docChg>
  </pc:docChgLst>
  <pc:docChgLst>
    <pc:chgData name="TcT_ gamerz" userId="2aaa48e6c359894c" providerId="Windows Live" clId="Web-{7BDFE003-5542-419C-A5AD-FEB7FD520AE7}"/>
    <pc:docChg chg="addSld delSld modSld sldOrd">
      <pc:chgData name="TcT_ gamerz" userId="2aaa48e6c359894c" providerId="Windows Live" clId="Web-{7BDFE003-5542-419C-A5AD-FEB7FD520AE7}" dt="2023-06-10T13:29:23.580" v="251"/>
      <pc:docMkLst>
        <pc:docMk/>
      </pc:docMkLst>
      <pc:sldChg chg="addSp delSp modSp new mod modClrScheme chgLayout">
        <pc:chgData name="TcT_ gamerz" userId="2aaa48e6c359894c" providerId="Windows Live" clId="Web-{7BDFE003-5542-419C-A5AD-FEB7FD520AE7}" dt="2023-06-10T13:29:23.580" v="251"/>
        <pc:sldMkLst>
          <pc:docMk/>
          <pc:sldMk cId="3727026874" sldId="262"/>
        </pc:sldMkLst>
        <pc:spChg chg="del mod ord">
          <ac:chgData name="TcT_ gamerz" userId="2aaa48e6c359894c" providerId="Windows Live" clId="Web-{7BDFE003-5542-419C-A5AD-FEB7FD520AE7}" dt="2023-06-10T13:22:21.862" v="102"/>
          <ac:spMkLst>
            <pc:docMk/>
            <pc:sldMk cId="3727026874" sldId="262"/>
            <ac:spMk id="2" creationId="{8762186C-5284-BE6E-2B60-643601B09C26}"/>
          </ac:spMkLst>
        </pc:spChg>
        <pc:spChg chg="del mod ord">
          <ac:chgData name="TcT_ gamerz" userId="2aaa48e6c359894c" providerId="Windows Live" clId="Web-{7BDFE003-5542-419C-A5AD-FEB7FD520AE7}" dt="2023-06-10T13:28:48.156" v="241"/>
          <ac:spMkLst>
            <pc:docMk/>
            <pc:sldMk cId="3727026874" sldId="262"/>
            <ac:spMk id="3" creationId="{D32B50C9-7083-3B8B-273A-F900C9D655F9}"/>
          </ac:spMkLst>
        </pc:spChg>
        <pc:spChg chg="add mod ord">
          <ac:chgData name="TcT_ gamerz" userId="2aaa48e6c359894c" providerId="Windows Live" clId="Web-{7BDFE003-5542-419C-A5AD-FEB7FD520AE7}" dt="2023-06-10T13:23:07.569" v="124" actId="20577"/>
          <ac:spMkLst>
            <pc:docMk/>
            <pc:sldMk cId="3727026874" sldId="262"/>
            <ac:spMk id="4" creationId="{F3E49E86-12C6-3F4D-6E92-7864BC6F6F96}"/>
          </ac:spMkLst>
        </pc:spChg>
        <pc:spChg chg="add mod ord">
          <ac:chgData name="TcT_ gamerz" userId="2aaa48e6c359894c" providerId="Windows Live" clId="Web-{7BDFE003-5542-419C-A5AD-FEB7FD520AE7}" dt="2023-06-10T13:23:17.694" v="127" actId="1076"/>
          <ac:spMkLst>
            <pc:docMk/>
            <pc:sldMk cId="3727026874" sldId="262"/>
            <ac:spMk id="5" creationId="{EDD2BD2F-2F28-62B5-E67A-9F46294A0248}"/>
          </ac:spMkLst>
        </pc:spChg>
        <pc:spChg chg="add mod ord">
          <ac:chgData name="TcT_ gamerz" userId="2aaa48e6c359894c" providerId="Windows Live" clId="Web-{7BDFE003-5542-419C-A5AD-FEB7FD520AE7}" dt="2023-06-10T13:27:12.071" v="193" actId="20577"/>
          <ac:spMkLst>
            <pc:docMk/>
            <pc:sldMk cId="3727026874" sldId="262"/>
            <ac:spMk id="6" creationId="{DFA70172-3976-5FAA-1EA7-9223672B1112}"/>
          </ac:spMkLst>
        </pc:spChg>
        <pc:spChg chg="add del mod">
          <ac:chgData name="TcT_ gamerz" userId="2aaa48e6c359894c" providerId="Windows Live" clId="Web-{7BDFE003-5542-419C-A5AD-FEB7FD520AE7}" dt="2023-06-10T13:29:15.298" v="246"/>
          <ac:spMkLst>
            <pc:docMk/>
            <pc:sldMk cId="3727026874" sldId="262"/>
            <ac:spMk id="335" creationId="{6D6E6046-3F40-CD80-2057-328DF1AD105C}"/>
          </ac:spMkLst>
        </pc:spChg>
        <pc:spChg chg="add mod">
          <ac:chgData name="TcT_ gamerz" userId="2aaa48e6c359894c" providerId="Windows Live" clId="Web-{7BDFE003-5542-419C-A5AD-FEB7FD520AE7}" dt="2023-06-10T13:29:23.580" v="251"/>
          <ac:spMkLst>
            <pc:docMk/>
            <pc:sldMk cId="3727026874" sldId="262"/>
            <ac:spMk id="366" creationId="{CD005965-4E37-5930-8ADA-EB80073233F7}"/>
          </ac:spMkLst>
        </pc:spChg>
        <pc:graphicFrameChg chg="modGraphic">
          <ac:chgData name="TcT_ gamerz" userId="2aaa48e6c359894c" providerId="Windows Live" clId="Web-{7BDFE003-5542-419C-A5AD-FEB7FD520AE7}" dt="2023-06-10T13:28:31.639" v="238" actId="20577"/>
          <ac:graphicFrameMkLst>
            <pc:docMk/>
            <pc:sldMk cId="3727026874" sldId="262"/>
            <ac:graphicFrameMk id="7" creationId="{BCCA3332-1E5C-6D25-2402-2CA5977EF314}"/>
          </ac:graphicFrameMkLst>
        </pc:graphicFrameChg>
        <pc:graphicFrameChg chg="add del mod ord modGraphic">
          <ac:chgData name="TcT_ gamerz" userId="2aaa48e6c359894c" providerId="Windows Live" clId="Web-{7BDFE003-5542-419C-A5AD-FEB7FD520AE7}" dt="2023-06-10T13:28:58.797" v="245"/>
          <ac:graphicFrameMkLst>
            <pc:docMk/>
            <pc:sldMk cId="3727026874" sldId="262"/>
            <ac:graphicFrameMk id="306" creationId="{047F5C37-CFA0-F0A3-2EBF-F4A5EA0A8B6E}"/>
          </ac:graphicFrameMkLst>
        </pc:graphicFrameChg>
        <pc:graphicFrameChg chg="add del mod ord modGraphic">
          <ac:chgData name="TcT_ gamerz" userId="2aaa48e6c359894c" providerId="Windows Live" clId="Web-{7BDFE003-5542-419C-A5AD-FEB7FD520AE7}" dt="2023-06-10T13:29:23.580" v="251"/>
          <ac:graphicFrameMkLst>
            <pc:docMk/>
            <pc:sldMk cId="3727026874" sldId="262"/>
            <ac:graphicFrameMk id="342" creationId="{1BCDE342-B376-C4DD-C426-8A89B9A65969}"/>
          </ac:graphicFrameMkLst>
        </pc:graphicFrameChg>
      </pc:sldChg>
      <pc:sldChg chg="new del">
        <pc:chgData name="TcT_ gamerz" userId="2aaa48e6c359894c" providerId="Windows Live" clId="Web-{7BDFE003-5542-419C-A5AD-FEB7FD520AE7}" dt="2023-06-10T13:08:18.410" v="2"/>
        <pc:sldMkLst>
          <pc:docMk/>
          <pc:sldMk cId="1619491910" sldId="263"/>
        </pc:sldMkLst>
      </pc:sldChg>
      <pc:sldChg chg="modSp add ord replId">
        <pc:chgData name="TcT_ gamerz" userId="2aaa48e6c359894c" providerId="Windows Live" clId="Web-{7BDFE003-5542-419C-A5AD-FEB7FD520AE7}" dt="2023-06-10T13:10:27.232" v="24" actId="20577"/>
        <pc:sldMkLst>
          <pc:docMk/>
          <pc:sldMk cId="3197688909" sldId="263"/>
        </pc:sldMkLst>
        <pc:spChg chg="mod">
          <ac:chgData name="TcT_ gamerz" userId="2aaa48e6c359894c" providerId="Windows Live" clId="Web-{7BDFE003-5542-419C-A5AD-FEB7FD520AE7}" dt="2023-06-10T13:10:27.232" v="24" actId="20577"/>
          <ac:spMkLst>
            <pc:docMk/>
            <pc:sldMk cId="3197688909" sldId="263"/>
            <ac:spMk id="2" creationId="{242D2426-6DD4-D537-AA62-9CE03B473A45}"/>
          </ac:spMkLst>
        </pc:spChg>
        <pc:spChg chg="mod">
          <ac:chgData name="TcT_ gamerz" userId="2aaa48e6c359894c" providerId="Windows Live" clId="Web-{7BDFE003-5542-419C-A5AD-FEB7FD520AE7}" dt="2023-06-10T13:08:41.115" v="17" actId="20577"/>
          <ac:spMkLst>
            <pc:docMk/>
            <pc:sldMk cId="3197688909" sldId="263"/>
            <ac:spMk id="3" creationId="{B258AAB4-6C35-BE99-2D6F-7DA25DB8ACF2}"/>
          </ac:spMkLst>
        </pc:spChg>
      </pc:sldChg>
      <pc:sldChg chg="modSp add ord replId">
        <pc:chgData name="TcT_ gamerz" userId="2aaa48e6c359894c" providerId="Windows Live" clId="Web-{7BDFE003-5542-419C-A5AD-FEB7FD520AE7}" dt="2023-06-10T13:11:28.518" v="29" actId="20577"/>
        <pc:sldMkLst>
          <pc:docMk/>
          <pc:sldMk cId="64346055" sldId="264"/>
        </pc:sldMkLst>
        <pc:spChg chg="mod">
          <ac:chgData name="TcT_ gamerz" userId="2aaa48e6c359894c" providerId="Windows Live" clId="Web-{7BDFE003-5542-419C-A5AD-FEB7FD520AE7}" dt="2023-06-10T13:11:28.518" v="29" actId="20577"/>
          <ac:spMkLst>
            <pc:docMk/>
            <pc:sldMk cId="64346055" sldId="264"/>
            <ac:spMk id="2" creationId="{242D2426-6DD4-D537-AA62-9CE03B473A45}"/>
          </ac:spMkLst>
        </pc:spChg>
      </pc:sldChg>
      <pc:sldChg chg="add ord replId">
        <pc:chgData name="TcT_ gamerz" userId="2aaa48e6c359894c" providerId="Windows Live" clId="Web-{7BDFE003-5542-419C-A5AD-FEB7FD520AE7}" dt="2023-06-10T13:11:38.300" v="31"/>
        <pc:sldMkLst>
          <pc:docMk/>
          <pc:sldMk cId="3034818860" sldId="265"/>
        </pc:sldMkLst>
      </pc:sldChg>
      <pc:sldChg chg="new del">
        <pc:chgData name="TcT_ gamerz" userId="2aaa48e6c359894c" providerId="Windows Live" clId="Web-{7BDFE003-5542-419C-A5AD-FEB7FD520AE7}" dt="2023-06-10T13:20:04.337" v="97"/>
        <pc:sldMkLst>
          <pc:docMk/>
          <pc:sldMk cId="1563699617" sldId="266"/>
        </pc:sldMkLst>
      </pc:sldChg>
    </pc:docChg>
  </pc:docChgLst>
  <pc:docChgLst>
    <pc:chgData name="Utilisateur invité" providerId="Windows Live" clId="Web-{F195AA45-CD53-473B-A41D-6CD05058DB33}"/>
    <pc:docChg chg="addSld modSld">
      <pc:chgData name="Utilisateur invité" userId="" providerId="Windows Live" clId="Web-{F195AA45-CD53-473B-A41D-6CD05058DB33}" dt="2023-06-11T09:43:29.472" v="41" actId="1076"/>
      <pc:docMkLst>
        <pc:docMk/>
      </pc:docMkLst>
      <pc:sldChg chg="addSp delSp modSp">
        <pc:chgData name="Utilisateur invité" userId="" providerId="Windows Live" clId="Web-{F195AA45-CD53-473B-A41D-6CD05058DB33}" dt="2023-06-11T09:05:26.135" v="34" actId="1076"/>
        <pc:sldMkLst>
          <pc:docMk/>
          <pc:sldMk cId="1014022389" sldId="269"/>
        </pc:sldMkLst>
        <pc:spChg chg="mod">
          <ac:chgData name="Utilisateur invité" userId="" providerId="Windows Live" clId="Web-{F195AA45-CD53-473B-A41D-6CD05058DB33}" dt="2023-06-11T09:02:09.332" v="16" actId="20577"/>
          <ac:spMkLst>
            <pc:docMk/>
            <pc:sldMk cId="1014022389" sldId="269"/>
            <ac:spMk id="2" creationId="{D43456B6-BAA2-AEEB-0201-E54873B8D2B8}"/>
          </ac:spMkLst>
        </pc:spChg>
        <pc:spChg chg="del">
          <ac:chgData name="Utilisateur invité" userId="" providerId="Windows Live" clId="Web-{F195AA45-CD53-473B-A41D-6CD05058DB33}" dt="2023-06-11T09:01:21.143" v="0"/>
          <ac:spMkLst>
            <pc:docMk/>
            <pc:sldMk cId="1014022389" sldId="269"/>
            <ac:spMk id="3" creationId="{A0B2DB33-6BC9-6A57-FD82-624FEAF86472}"/>
          </ac:spMkLst>
        </pc:spChg>
        <pc:spChg chg="add del mod">
          <ac:chgData name="Utilisateur invité" userId="" providerId="Windows Live" clId="Web-{F195AA45-CD53-473B-A41D-6CD05058DB33}" dt="2023-06-11T09:03:59.414" v="21"/>
          <ac:spMkLst>
            <pc:docMk/>
            <pc:sldMk cId="1014022389" sldId="269"/>
            <ac:spMk id="6" creationId="{1BCA7108-DA7A-98F5-B611-8AD74B8521E7}"/>
          </ac:spMkLst>
        </pc:spChg>
        <pc:picChg chg="add del mod ord">
          <ac:chgData name="Utilisateur invité" userId="" providerId="Windows Live" clId="Web-{F195AA45-CD53-473B-A41D-6CD05058DB33}" dt="2023-06-11T09:02:18.301" v="20"/>
          <ac:picMkLst>
            <pc:docMk/>
            <pc:sldMk cId="1014022389" sldId="269"/>
            <ac:picMk id="4" creationId="{2E6CCC3E-4F4D-396E-9E36-221F54BF46FB}"/>
          </ac:picMkLst>
        </pc:picChg>
        <pc:picChg chg="add mod ord">
          <ac:chgData name="Utilisateur invité" userId="" providerId="Windows Live" clId="Web-{F195AA45-CD53-473B-A41D-6CD05058DB33}" dt="2023-06-11T09:05:26.135" v="34" actId="1076"/>
          <ac:picMkLst>
            <pc:docMk/>
            <pc:sldMk cId="1014022389" sldId="269"/>
            <ac:picMk id="7" creationId="{050B2349-7E7A-7F18-2C0E-FE24916E140D}"/>
          </ac:picMkLst>
        </pc:picChg>
      </pc:sldChg>
      <pc:sldChg chg="addSp delSp modSp new">
        <pc:chgData name="Utilisateur invité" userId="" providerId="Windows Live" clId="Web-{F195AA45-CD53-473B-A41D-6CD05058DB33}" dt="2023-06-11T09:43:29.472" v="41" actId="1076"/>
        <pc:sldMkLst>
          <pc:docMk/>
          <pc:sldMk cId="3708403291" sldId="278"/>
        </pc:sldMkLst>
        <pc:spChg chg="mod">
          <ac:chgData name="Utilisateur invité" userId="" providerId="Windows Live" clId="Web-{F195AA45-CD53-473B-A41D-6CD05058DB33}" dt="2023-06-11T09:06:12.606" v="39" actId="20577"/>
          <ac:spMkLst>
            <pc:docMk/>
            <pc:sldMk cId="3708403291" sldId="278"/>
            <ac:spMk id="2" creationId="{7BF4E440-4DFA-5D09-584E-A50E506C6015}"/>
          </ac:spMkLst>
        </pc:spChg>
        <pc:spChg chg="del">
          <ac:chgData name="Utilisateur invité" userId="" providerId="Windows Live" clId="Web-{F195AA45-CD53-473B-A41D-6CD05058DB33}" dt="2023-06-11T09:43:22.800" v="40"/>
          <ac:spMkLst>
            <pc:docMk/>
            <pc:sldMk cId="3708403291" sldId="278"/>
            <ac:spMk id="3" creationId="{E59B9E74-01CD-D23A-CDE6-3F96B9BDDBFD}"/>
          </ac:spMkLst>
        </pc:spChg>
        <pc:picChg chg="add mod ord">
          <ac:chgData name="Utilisateur invité" userId="" providerId="Windows Live" clId="Web-{F195AA45-CD53-473B-A41D-6CD05058DB33}" dt="2023-06-11T09:43:29.472" v="41" actId="1076"/>
          <ac:picMkLst>
            <pc:docMk/>
            <pc:sldMk cId="3708403291" sldId="278"/>
            <ac:picMk id="4" creationId="{E7AE076E-64D8-7840-62F6-98ADF2021AEE}"/>
          </ac:picMkLst>
        </pc:picChg>
      </pc:sldChg>
    </pc:docChg>
  </pc:docChgLst>
  <pc:docChgLst>
    <pc:chgData name="TcT_ gamerz" userId="2aaa48e6c359894c" providerId="LiveId" clId="{B3729FEF-DD1C-4761-9EC4-0E1FEF908374}"/>
    <pc:docChg chg="undo custSel modSld">
      <pc:chgData name="TcT_ gamerz" userId="2aaa48e6c359894c" providerId="LiveId" clId="{B3729FEF-DD1C-4761-9EC4-0E1FEF908374}" dt="2023-06-10T14:28:35.962" v="112" actId="20577"/>
      <pc:docMkLst>
        <pc:docMk/>
      </pc:docMkLst>
      <pc:sldChg chg="addSp delSp modSp mod">
        <pc:chgData name="TcT_ gamerz" userId="2aaa48e6c359894c" providerId="LiveId" clId="{B3729FEF-DD1C-4761-9EC4-0E1FEF908374}" dt="2023-06-10T14:28:35.962" v="112" actId="20577"/>
        <pc:sldMkLst>
          <pc:docMk/>
          <pc:sldMk cId="3727026874" sldId="262"/>
        </pc:sldMkLst>
        <pc:spChg chg="add del mod">
          <ac:chgData name="TcT_ gamerz" userId="2aaa48e6c359894c" providerId="LiveId" clId="{B3729FEF-DD1C-4761-9EC4-0E1FEF908374}" dt="2023-06-10T14:19:28.261" v="61" actId="1032"/>
          <ac:spMkLst>
            <pc:docMk/>
            <pc:sldMk cId="3727026874" sldId="262"/>
            <ac:spMk id="6" creationId="{567AF6E0-6C3C-5D80-CFD4-8B5E2E4275B4}"/>
          </ac:spMkLst>
        </pc:spChg>
        <pc:spChg chg="add del">
          <ac:chgData name="TcT_ gamerz" userId="2aaa48e6c359894c" providerId="LiveId" clId="{B3729FEF-DD1C-4761-9EC4-0E1FEF908374}" dt="2023-06-10T13:32:37.109" v="1" actId="1032"/>
          <ac:spMkLst>
            <pc:docMk/>
            <pc:sldMk cId="3727026874" sldId="262"/>
            <ac:spMk id="366" creationId="{CD005965-4E37-5930-8ADA-EB80073233F7}"/>
          </ac:spMkLst>
        </pc:spChg>
        <pc:graphicFrameChg chg="add del mod modGraphic">
          <ac:chgData name="TcT_ gamerz" userId="2aaa48e6c359894c" providerId="LiveId" clId="{B3729FEF-DD1C-4761-9EC4-0E1FEF908374}" dt="2023-06-10T13:33:20.569" v="13" actId="21"/>
          <ac:graphicFrameMkLst>
            <pc:docMk/>
            <pc:sldMk cId="3727026874" sldId="262"/>
            <ac:graphicFrameMk id="2" creationId="{3E766D0C-129C-CC34-3290-F3A7C7D52524}"/>
          </ac:graphicFrameMkLst>
        </pc:graphicFrameChg>
        <pc:graphicFrameChg chg="add mod modGraphic">
          <ac:chgData name="TcT_ gamerz" userId="2aaa48e6c359894c" providerId="LiveId" clId="{B3729FEF-DD1C-4761-9EC4-0E1FEF908374}" dt="2023-06-10T14:28:35.962" v="112" actId="20577"/>
          <ac:graphicFrameMkLst>
            <pc:docMk/>
            <pc:sldMk cId="3727026874" sldId="262"/>
            <ac:graphicFrameMk id="8" creationId="{5F1EE571-7D43-9D59-CB17-D3F0FF02C5A2}"/>
          </ac:graphicFrameMkLst>
        </pc:graphicFrameChg>
      </pc:sldChg>
      <pc:sldChg chg="addSp delSp modSp mod setBg">
        <pc:chgData name="TcT_ gamerz" userId="2aaa48e6c359894c" providerId="LiveId" clId="{B3729FEF-DD1C-4761-9EC4-0E1FEF908374}" dt="2023-06-10T13:40:50.948" v="57" actId="13926"/>
        <pc:sldMkLst>
          <pc:docMk/>
          <pc:sldMk cId="3034818860" sldId="265"/>
        </pc:sldMkLst>
        <pc:spChg chg="del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2" creationId="{8762186C-5284-BE6E-2B60-643601B09C26}"/>
          </ac:spMkLst>
        </pc:spChg>
        <pc:spChg chg="del">
          <ac:chgData name="TcT_ gamerz" userId="2aaa48e6c359894c" providerId="LiveId" clId="{B3729FEF-DD1C-4761-9EC4-0E1FEF908374}" dt="2023-06-10T13:38:16.980" v="14"/>
          <ac:spMkLst>
            <pc:docMk/>
            <pc:sldMk cId="3034818860" sldId="265"/>
            <ac:spMk id="3" creationId="{D32B50C9-7083-3B8B-273A-F900C9D655F9}"/>
          </ac:spMkLst>
        </pc:spChg>
        <pc:spChg chg="add mod">
          <ac:chgData name="TcT_ gamerz" userId="2aaa48e6c359894c" providerId="LiveId" clId="{B3729FEF-DD1C-4761-9EC4-0E1FEF908374}" dt="2023-06-10T13:40:50.948" v="57" actId="13926"/>
          <ac:spMkLst>
            <pc:docMk/>
            <pc:sldMk cId="3034818860" sldId="265"/>
            <ac:spMk id="6" creationId="{ABFD8BD6-98FE-FA53-6D73-7669289B91B9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17" creationId="{70CCC791-94D7-4BB8-9EDF-423CEA1F6215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19" creationId="{ED55A19D-297C-4231-AD1F-08EF9B4AA8F4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21" creationId="{E9F10750-EF7A-4B45-967C-214C8CE7802C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23" creationId="{05173CA5-CBEA-452A-A648-B818B70A9260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25" creationId="{6BD92D0D-80C0-40C4-A942-F10B46603CAD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27" creationId="{8C5E0534-1245-40ED-BD5C-427E7EB881C9}"/>
          </ac:spMkLst>
        </pc:spChg>
        <pc:grpChg chg="add">
          <ac:chgData name="TcT_ gamerz" userId="2aaa48e6c359894c" providerId="LiveId" clId="{B3729FEF-DD1C-4761-9EC4-0E1FEF908374}" dt="2023-06-10T13:38:22.286" v="17" actId="26606"/>
          <ac:grpSpMkLst>
            <pc:docMk/>
            <pc:sldMk cId="3034818860" sldId="265"/>
            <ac:grpSpMk id="10" creationId="{773CCE17-EE0F-40E0-B7AE-CF7677B64709}"/>
          </ac:grpSpMkLst>
        </pc:grpChg>
        <pc:picChg chg="add mod">
          <ac:chgData name="TcT_ gamerz" userId="2aaa48e6c359894c" providerId="LiveId" clId="{B3729FEF-DD1C-4761-9EC4-0E1FEF908374}" dt="2023-06-10T13:38:33.315" v="19" actId="962"/>
          <ac:picMkLst>
            <pc:docMk/>
            <pc:sldMk cId="3034818860" sldId="265"/>
            <ac:picMk id="5" creationId="{AE040E3C-E6EA-5CB8-6DBA-835CB3C8BDE5}"/>
          </ac:picMkLst>
        </pc:picChg>
      </pc:sldChg>
      <pc:sldChg chg="addSp modSp mod">
        <pc:chgData name="TcT_ gamerz" userId="2aaa48e6c359894c" providerId="LiveId" clId="{B3729FEF-DD1C-4761-9EC4-0E1FEF908374}" dt="2023-06-10T13:41:45.586" v="60" actId="962"/>
        <pc:sldMkLst>
          <pc:docMk/>
          <pc:sldMk cId="2464217612" sldId="267"/>
        </pc:sldMkLst>
        <pc:picChg chg="add mod">
          <ac:chgData name="TcT_ gamerz" userId="2aaa48e6c359894c" providerId="LiveId" clId="{B3729FEF-DD1C-4761-9EC4-0E1FEF908374}" dt="2023-06-10T13:41:45.586" v="60" actId="962"/>
          <ac:picMkLst>
            <pc:docMk/>
            <pc:sldMk cId="2464217612" sldId="267"/>
            <ac:picMk id="4" creationId="{68E0D4D6-D45F-421D-4883-CF1599711112}"/>
          </ac:picMkLst>
        </pc:picChg>
      </pc:sldChg>
    </pc:docChg>
  </pc:docChgLst>
  <pc:docChgLst>
    <pc:chgData name="Noa Gambey" userId="d9253838d3c06f48" providerId="Windows Live" clId="Web-{F8052386-D78D-48D8-B97F-B65961AD6004}"/>
    <pc:docChg chg="addSld modSld">
      <pc:chgData name="Noa Gambey" userId="d9253838d3c06f48" providerId="Windows Live" clId="Web-{F8052386-D78D-48D8-B97F-B65961AD6004}" dt="2023-06-10T14:34:12.377" v="30"/>
      <pc:docMkLst>
        <pc:docMk/>
      </pc:docMkLst>
      <pc:sldChg chg="addSp delSp modSp">
        <pc:chgData name="Noa Gambey" userId="d9253838d3c06f48" providerId="Windows Live" clId="Web-{F8052386-D78D-48D8-B97F-B65961AD6004}" dt="2023-06-10T13:32:05.094" v="1"/>
        <pc:sldMkLst>
          <pc:docMk/>
          <pc:sldMk cId="3727026874" sldId="262"/>
        </pc:sldMkLst>
        <pc:spChg chg="add del">
          <ac:chgData name="Noa Gambey" userId="d9253838d3c06f48" providerId="Windows Live" clId="Web-{F8052386-D78D-48D8-B97F-B65961AD6004}" dt="2023-06-10T13:32:05.094" v="1"/>
          <ac:spMkLst>
            <pc:docMk/>
            <pc:sldMk cId="3727026874" sldId="262"/>
            <ac:spMk id="366" creationId="{CD005965-4E37-5930-8ADA-EB80073233F7}"/>
          </ac:spMkLst>
        </pc:spChg>
        <pc:graphicFrameChg chg="add del mod ord modGraphic">
          <ac:chgData name="Noa Gambey" userId="d9253838d3c06f48" providerId="Windows Live" clId="Web-{F8052386-D78D-48D8-B97F-B65961AD6004}" dt="2023-06-10T13:32:05.094" v="1"/>
          <ac:graphicFrameMkLst>
            <pc:docMk/>
            <pc:sldMk cId="3727026874" sldId="262"/>
            <ac:graphicFrameMk id="17" creationId="{731A5AE5-2096-498E-4338-7CD100758EDA}"/>
          </ac:graphicFrameMkLst>
        </pc:graphicFrameChg>
      </pc:sldChg>
      <pc:sldChg chg="modSp">
        <pc:chgData name="Noa Gambey" userId="d9253838d3c06f48" providerId="Windows Live" clId="Web-{F8052386-D78D-48D8-B97F-B65961AD6004}" dt="2023-06-10T14:30:59.761" v="29" actId="1076"/>
        <pc:sldMkLst>
          <pc:docMk/>
          <pc:sldMk cId="64346055" sldId="264"/>
        </pc:sldMkLst>
        <pc:spChg chg="mod">
          <ac:chgData name="Noa Gambey" userId="d9253838d3c06f48" providerId="Windows Live" clId="Web-{F8052386-D78D-48D8-B97F-B65961AD6004}" dt="2023-06-10T14:30:59.761" v="29" actId="1076"/>
          <ac:spMkLst>
            <pc:docMk/>
            <pc:sldMk cId="64346055" sldId="264"/>
            <ac:spMk id="2" creationId="{242D2426-6DD4-D537-AA62-9CE03B473A45}"/>
          </ac:spMkLst>
        </pc:spChg>
        <pc:spChg chg="mod">
          <ac:chgData name="Noa Gambey" userId="d9253838d3c06f48" providerId="Windows Live" clId="Web-{F8052386-D78D-48D8-B97F-B65961AD6004}" dt="2023-06-10T14:29:58.259" v="12" actId="20577"/>
          <ac:spMkLst>
            <pc:docMk/>
            <pc:sldMk cId="64346055" sldId="264"/>
            <ac:spMk id="3" creationId="{B258AAB4-6C35-BE99-2D6F-7DA25DB8ACF2}"/>
          </ac:spMkLst>
        </pc:spChg>
      </pc:sldChg>
      <pc:sldChg chg="new">
        <pc:chgData name="Noa Gambey" userId="d9253838d3c06f48" providerId="Windows Live" clId="Web-{F8052386-D78D-48D8-B97F-B65961AD6004}" dt="2023-06-10T14:34:12.377" v="30"/>
        <pc:sldMkLst>
          <pc:docMk/>
          <pc:sldMk cId="1014022389" sldId="269"/>
        </pc:sldMkLst>
      </pc:sldChg>
    </pc:docChg>
  </pc:docChgLst>
  <pc:docChgLst>
    <pc:chgData name="valentin lamine" userId="425d26859fa2f4c4" providerId="LiveId" clId="{2B8163E1-00C3-4B85-A918-AEC18039DDA6}"/>
    <pc:docChg chg="undo custSel addSld delSld modSld addMainMaster delMainMaster">
      <pc:chgData name="valentin lamine" userId="425d26859fa2f4c4" providerId="LiveId" clId="{2B8163E1-00C3-4B85-A918-AEC18039DDA6}" dt="2023-06-12T06:17:06.444" v="437" actId="14826"/>
      <pc:docMkLst>
        <pc:docMk/>
      </pc:docMkLst>
      <pc:sldChg chg="addSp delSp modSp mod setBg modClrScheme chgLayout">
        <pc:chgData name="valentin lamine" userId="425d26859fa2f4c4" providerId="LiveId" clId="{2B8163E1-00C3-4B85-A918-AEC18039DDA6}" dt="2023-06-09T12:43:48.669" v="94" actId="20577"/>
        <pc:sldMkLst>
          <pc:docMk/>
          <pc:sldMk cId="1141084604" sldId="256"/>
        </pc:sldMkLst>
        <pc:spChg chg="mod">
          <ac:chgData name="valentin lamine" userId="425d26859fa2f4c4" providerId="LiveId" clId="{2B8163E1-00C3-4B85-A918-AEC18039DDA6}" dt="2023-06-09T12:43:35.786" v="39" actId="20577"/>
          <ac:spMkLst>
            <pc:docMk/>
            <pc:sldMk cId="1141084604" sldId="256"/>
            <ac:spMk id="2" creationId="{385AA4C1-2A7B-07C3-CA25-6BD7A958DBAF}"/>
          </ac:spMkLst>
        </pc:spChg>
        <pc:spChg chg="mod">
          <ac:chgData name="valentin lamine" userId="425d26859fa2f4c4" providerId="LiveId" clId="{2B8163E1-00C3-4B85-A918-AEC18039DDA6}" dt="2023-06-09T12:43:48.669" v="94" actId="20577"/>
          <ac:spMkLst>
            <pc:docMk/>
            <pc:sldMk cId="1141084604" sldId="256"/>
            <ac:spMk id="3" creationId="{3A21DCB3-FEB8-3DDA-27EB-3BF8B14F0F7B}"/>
          </ac:spMkLst>
        </pc:spChg>
        <pc:spChg chg="add del">
          <ac:chgData name="valentin lamine" userId="425d26859fa2f4c4" providerId="LiveId" clId="{2B8163E1-00C3-4B85-A918-AEC18039DDA6}" dt="2023-06-09T12:42:50.092" v="3" actId="26606"/>
          <ac:spMkLst>
            <pc:docMk/>
            <pc:sldMk cId="1141084604" sldId="256"/>
            <ac:spMk id="5" creationId="{19F9BF86-FE94-4517-B97D-026C7515E589}"/>
          </ac:spMkLst>
        </pc:spChg>
        <pc:spChg chg="add del">
          <ac:chgData name="valentin lamine" userId="425d26859fa2f4c4" providerId="LiveId" clId="{2B8163E1-00C3-4B85-A918-AEC18039DDA6}" dt="2023-06-09T12:42:50.092" v="3" actId="26606"/>
          <ac:spMkLst>
            <pc:docMk/>
            <pc:sldMk cId="1141084604" sldId="256"/>
            <ac:spMk id="6" creationId="{D983080A-6551-4451-BD82-99B048897B29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9" creationId="{D04CF648-5CB3-49E4-BE34-8A0598901AE4}"/>
          </ac:spMkLst>
        </pc:spChg>
        <pc:spChg chg="add del">
          <ac:chgData name="valentin lamine" userId="425d26859fa2f4c4" providerId="LiveId" clId="{2B8163E1-00C3-4B85-A918-AEC18039DDA6}" dt="2023-06-09T12:42:51.422" v="5" actId="26606"/>
          <ac:spMkLst>
            <pc:docMk/>
            <pc:sldMk cId="1141084604" sldId="256"/>
            <ac:spMk id="10" creationId="{78E81931-EC11-4433-BB7B-ED42BAA2441E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11" creationId="{669E559C-09DA-4586-86C9-F3C05D9A08C9}"/>
          </ac:spMkLst>
        </pc:spChg>
        <pc:spChg chg="add del">
          <ac:chgData name="valentin lamine" userId="425d26859fa2f4c4" providerId="LiveId" clId="{2B8163E1-00C3-4B85-A918-AEC18039DDA6}" dt="2023-06-09T12:42:51.422" v="5" actId="26606"/>
          <ac:spMkLst>
            <pc:docMk/>
            <pc:sldMk cId="1141084604" sldId="256"/>
            <ac:spMk id="12" creationId="{F35BC353-549C-47DC-9732-7E6961372840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13" creationId="{87AA7ECE-DB5E-48B2-9EF4-7EEAF123BAB1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15" creationId="{89CB4E80-C571-41A6-BC8A-968D8C75FBF1}"/>
          </ac:spMkLst>
        </pc:spChg>
        <pc:spChg chg="add del">
          <ac:chgData name="valentin lamine" userId="425d26859fa2f4c4" providerId="LiveId" clId="{2B8163E1-00C3-4B85-A918-AEC18039DDA6}" dt="2023-06-09T12:42:58.963" v="7" actId="26606"/>
          <ac:spMkLst>
            <pc:docMk/>
            <pc:sldMk cId="1141084604" sldId="256"/>
            <ac:spMk id="16" creationId="{19F9BF86-FE94-4517-B97D-026C7515E589}"/>
          </ac:spMkLst>
        </pc:spChg>
        <pc:spChg chg="add del">
          <ac:chgData name="valentin lamine" userId="425d26859fa2f4c4" providerId="LiveId" clId="{2B8163E1-00C3-4B85-A918-AEC18039DDA6}" dt="2023-06-09T12:42:58.963" v="7" actId="26606"/>
          <ac:spMkLst>
            <pc:docMk/>
            <pc:sldMk cId="1141084604" sldId="256"/>
            <ac:spMk id="18" creationId="{D983080A-6551-4451-BD82-99B048897B29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19" creationId="{454F422E-435A-4694-BE6E-B4968E7981A3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21" creationId="{8ADE9F60-E2BA-44E6-8C5B-A51B19292E3F}"/>
          </ac:spMkLst>
        </pc:spChg>
        <pc:spChg chg="add del">
          <ac:chgData name="valentin lamine" userId="425d26859fa2f4c4" providerId="LiveId" clId="{2B8163E1-00C3-4B85-A918-AEC18039DDA6}" dt="2023-06-09T12:43:01.097" v="9" actId="26606"/>
          <ac:spMkLst>
            <pc:docMk/>
            <pc:sldMk cId="1141084604" sldId="256"/>
            <ac:spMk id="24" creationId="{26B4480E-B7FF-4481-890E-043A69AE6FE2}"/>
          </ac:spMkLst>
        </pc:spChg>
        <pc:spChg chg="add del">
          <ac:chgData name="valentin lamine" userId="425d26859fa2f4c4" providerId="LiveId" clId="{2B8163E1-00C3-4B85-A918-AEC18039DDA6}" dt="2023-06-09T12:43:01.097" v="9" actId="26606"/>
          <ac:spMkLst>
            <pc:docMk/>
            <pc:sldMk cId="1141084604" sldId="256"/>
            <ac:spMk id="27" creationId="{64C13BAB-7C00-4D21-A857-E3D41C0A2A66}"/>
          </ac:spMkLst>
        </pc:spChg>
        <pc:spChg chg="add del">
          <ac:chgData name="valentin lamine" userId="425d26859fa2f4c4" providerId="LiveId" clId="{2B8163E1-00C3-4B85-A918-AEC18039DDA6}" dt="2023-06-09T12:43:01.097" v="9" actId="26606"/>
          <ac:spMkLst>
            <pc:docMk/>
            <pc:sldMk cId="1141084604" sldId="256"/>
            <ac:spMk id="28" creationId="{1F1FF39A-AC3C-4066-9D4C-519AA22812EA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29" creationId="{489B7BFD-8F45-4093-AD9C-91B15B0503D9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30" creationId="{D94D3E2A-B9E7-4003-A145-9FC44168D31D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32" creationId="{351E04DE-FFB1-44B7-AD73-813D33AC1E37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41" creationId="{9CAF21A9-6F58-4C27-ABB4-F704F8757593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43" creationId="{FC6B31EB-41A1-4598-9355-9BA3E1702E64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44" creationId="{133B2AAB-4B79-4B0A-8F9F-4D58D0FF6F98}"/>
          </ac:spMkLst>
        </pc:spChg>
        <pc:grpChg chg="add">
          <ac:chgData name="valentin lamine" userId="425d26859fa2f4c4" providerId="LiveId" clId="{2B8163E1-00C3-4B85-A918-AEC18039DDA6}" dt="2023-06-09T12:43:17.720" v="28" actId="26606"/>
          <ac:grpSpMkLst>
            <pc:docMk/>
            <pc:sldMk cId="1141084604" sldId="256"/>
            <ac:grpSpMk id="31" creationId="{8D5A7C7F-E3B1-44B8-9FDE-52A4B74F3487}"/>
          </ac:grpSpMkLst>
        </pc:grpChg>
        <pc:grpChg chg="add">
          <ac:chgData name="valentin lamine" userId="425d26859fa2f4c4" providerId="LiveId" clId="{2B8163E1-00C3-4B85-A918-AEC18039DDA6}" dt="2023-06-09T12:43:17.720" v="28" actId="26606"/>
          <ac:grpSpMkLst>
            <pc:docMk/>
            <pc:sldMk cId="1141084604" sldId="256"/>
            <ac:grpSpMk id="35" creationId="{D405E706-6901-4726-A0FD-F352E089736D}"/>
          </ac:grpSpMkLst>
        </pc:grpChg>
        <pc:grpChg chg="add">
          <ac:chgData name="valentin lamine" userId="425d26859fa2f4c4" providerId="LiveId" clId="{2B8163E1-00C3-4B85-A918-AEC18039DDA6}" dt="2023-06-09T12:43:17.720" v="28" actId="26606"/>
          <ac:grpSpMkLst>
            <pc:docMk/>
            <pc:sldMk cId="1141084604" sldId="256"/>
            <ac:grpSpMk id="38" creationId="{99864689-43D0-436E-B71E-6F61D95EFA63}"/>
          </ac:grpSpMkLst>
        </pc:grpChg>
        <pc:picChg chg="add del">
          <ac:chgData name="valentin lamine" userId="425d26859fa2f4c4" providerId="LiveId" clId="{2B8163E1-00C3-4B85-A918-AEC18039DDA6}" dt="2023-06-09T12:42:04.616" v="1" actId="26606"/>
          <ac:picMkLst>
            <pc:docMk/>
            <pc:sldMk cId="1141084604" sldId="256"/>
            <ac:picMk id="4" creationId="{C98BD1ED-D823-89D3-9A52-DA6E4F3A59EA}"/>
          </ac:picMkLst>
        </pc:picChg>
        <pc:picChg chg="add del">
          <ac:chgData name="valentin lamine" userId="425d26859fa2f4c4" providerId="LiveId" clId="{2B8163E1-00C3-4B85-A918-AEC18039DDA6}" dt="2023-06-09T12:42:50.092" v="3" actId="26606"/>
          <ac:picMkLst>
            <pc:docMk/>
            <pc:sldMk cId="1141084604" sldId="256"/>
            <ac:picMk id="7" creationId="{3FE7F141-C2FD-A027-17BB-15CD4DEEB70B}"/>
          </ac:picMkLst>
        </pc:picChg>
        <pc:picChg chg="add del">
          <ac:chgData name="valentin lamine" userId="425d26859fa2f4c4" providerId="LiveId" clId="{2B8163E1-00C3-4B85-A918-AEC18039DDA6}" dt="2023-06-09T12:42:51.422" v="5" actId="26606"/>
          <ac:picMkLst>
            <pc:docMk/>
            <pc:sldMk cId="1141084604" sldId="256"/>
            <ac:picMk id="14" creationId="{F256DA88-8AFB-72A4-F356-E777EF6284D8}"/>
          </ac:picMkLst>
        </pc:picChg>
        <pc:picChg chg="add del">
          <ac:chgData name="valentin lamine" userId="425d26859fa2f4c4" providerId="LiveId" clId="{2B8163E1-00C3-4B85-A918-AEC18039DDA6}" dt="2023-06-09T12:42:04.616" v="1" actId="26606"/>
          <ac:picMkLst>
            <pc:docMk/>
            <pc:sldMk cId="1141084604" sldId="256"/>
            <ac:picMk id="17" creationId="{4C072E0C-5768-4B45-A438-DFFA8AF4C609}"/>
          </ac:picMkLst>
        </pc:picChg>
        <pc:picChg chg="add del">
          <ac:chgData name="valentin lamine" userId="425d26859fa2f4c4" providerId="LiveId" clId="{2B8163E1-00C3-4B85-A918-AEC18039DDA6}" dt="2023-06-09T12:42:58.963" v="7" actId="26606"/>
          <ac:picMkLst>
            <pc:docMk/>
            <pc:sldMk cId="1141084604" sldId="256"/>
            <ac:picMk id="20" creationId="{3FE7F141-C2FD-A027-17BB-15CD4DEEB70B}"/>
          </ac:picMkLst>
        </pc:picChg>
        <pc:picChg chg="add del">
          <ac:chgData name="valentin lamine" userId="425d26859fa2f4c4" providerId="LiveId" clId="{2B8163E1-00C3-4B85-A918-AEC18039DDA6}" dt="2023-06-09T12:42:04.616" v="1" actId="26606"/>
          <ac:picMkLst>
            <pc:docMk/>
            <pc:sldMk cId="1141084604" sldId="256"/>
            <ac:picMk id="23" creationId="{02430862-1B4A-470B-8AD3-780215B67392}"/>
          </ac:picMkLst>
        </pc:picChg>
        <pc:picChg chg="add del">
          <ac:chgData name="valentin lamine" userId="425d26859fa2f4c4" providerId="LiveId" clId="{2B8163E1-00C3-4B85-A918-AEC18039DDA6}" dt="2023-06-09T12:42:04.616" v="1" actId="26606"/>
          <ac:picMkLst>
            <pc:docMk/>
            <pc:sldMk cId="1141084604" sldId="256"/>
            <ac:picMk id="25" creationId="{B168F1C9-4999-4AA2-A916-26FD968681D6}"/>
          </ac:picMkLst>
        </pc:picChg>
        <pc:picChg chg="add del">
          <ac:chgData name="valentin lamine" userId="425d26859fa2f4c4" providerId="LiveId" clId="{2B8163E1-00C3-4B85-A918-AEC18039DDA6}" dt="2023-06-09T12:43:01.097" v="9" actId="26606"/>
          <ac:picMkLst>
            <pc:docMk/>
            <pc:sldMk cId="1141084604" sldId="256"/>
            <ac:picMk id="26" creationId="{2097814F-0C90-D841-E908-E97789E31054}"/>
          </ac:picMkLst>
        </pc:picChg>
        <pc:picChg chg="add">
          <ac:chgData name="valentin lamine" userId="425d26859fa2f4c4" providerId="LiveId" clId="{2B8163E1-00C3-4B85-A918-AEC18039DDA6}" dt="2023-06-09T12:43:17.720" v="28" actId="26606"/>
          <ac:picMkLst>
            <pc:docMk/>
            <pc:sldMk cId="1141084604" sldId="256"/>
            <ac:picMk id="42" creationId="{70E2D034-0CE7-B721-25FF-3DF202DC8FD9}"/>
          </ac:picMkLst>
        </pc:picChg>
        <pc:picChg chg="add">
          <ac:chgData name="valentin lamine" userId="425d26859fa2f4c4" providerId="LiveId" clId="{2B8163E1-00C3-4B85-A918-AEC18039DDA6}" dt="2023-06-09T12:43:17.720" v="28" actId="26606"/>
          <ac:picMkLst>
            <pc:docMk/>
            <pc:sldMk cId="1141084604" sldId="256"/>
            <ac:picMk id="45" creationId="{29831863-1C5E-F85B-652D-6E9FB6EDBC61}"/>
          </ac:picMkLst>
        </pc:picChg>
        <pc:cxnChg chg="add del">
          <ac:chgData name="valentin lamine" userId="425d26859fa2f4c4" providerId="LiveId" clId="{2B8163E1-00C3-4B85-A918-AEC18039DDA6}" dt="2023-06-09T12:42:50.092" v="3" actId="26606"/>
          <ac:cxnSpMkLst>
            <pc:docMk/>
            <pc:sldMk cId="1141084604" sldId="256"/>
            <ac:cxnSpMk id="8" creationId="{8A5C8BF2-C035-4BFF-8802-A39723834415}"/>
          </ac:cxnSpMkLst>
        </pc:cxnChg>
        <pc:cxnChg chg="add del">
          <ac:chgData name="valentin lamine" userId="425d26859fa2f4c4" providerId="LiveId" clId="{2B8163E1-00C3-4B85-A918-AEC18039DDA6}" dt="2023-06-09T12:42:58.963" v="7" actId="26606"/>
          <ac:cxnSpMkLst>
            <pc:docMk/>
            <pc:sldMk cId="1141084604" sldId="256"/>
            <ac:cxnSpMk id="22" creationId="{8A5C8BF2-C035-4BFF-8802-A39723834415}"/>
          </ac:cxnSpMkLst>
        </pc:cxnChg>
      </pc:sldChg>
      <pc:sldChg chg="modSp new del mod">
        <pc:chgData name="valentin lamine" userId="425d26859fa2f4c4" providerId="LiveId" clId="{2B8163E1-00C3-4B85-A918-AEC18039DDA6}" dt="2023-06-09T12:44:38.285" v="108" actId="2696"/>
        <pc:sldMkLst>
          <pc:docMk/>
          <pc:sldMk cId="2220467063" sldId="257"/>
        </pc:sldMkLst>
        <pc:spChg chg="mod">
          <ac:chgData name="valentin lamine" userId="425d26859fa2f4c4" providerId="LiveId" clId="{2B8163E1-00C3-4B85-A918-AEC18039DDA6}" dt="2023-06-09T12:44:27.335" v="107" actId="20577"/>
          <ac:spMkLst>
            <pc:docMk/>
            <pc:sldMk cId="2220467063" sldId="257"/>
            <ac:spMk id="2" creationId="{398EDA4B-3194-020A-609D-3B8FEB527B83}"/>
          </ac:spMkLst>
        </pc:spChg>
      </pc:sldChg>
      <pc:sldChg chg="addSp delSp modSp new mod setBg">
        <pc:chgData name="valentin lamine" userId="425d26859fa2f4c4" providerId="LiveId" clId="{2B8163E1-00C3-4B85-A918-AEC18039DDA6}" dt="2023-06-12T06:11:59.364" v="430" actId="20577"/>
        <pc:sldMkLst>
          <pc:docMk/>
          <pc:sldMk cId="3057732320" sldId="257"/>
        </pc:sldMkLst>
        <pc:spChg chg="mod">
          <ac:chgData name="valentin lamine" userId="425d26859fa2f4c4" providerId="LiveId" clId="{2B8163E1-00C3-4B85-A918-AEC18039DDA6}" dt="2023-06-09T12:46:15.406" v="272" actId="26606"/>
          <ac:spMkLst>
            <pc:docMk/>
            <pc:sldMk cId="3057732320" sldId="257"/>
            <ac:spMk id="2" creationId="{58FC9DD0-7C6C-CF2C-887E-2E985B23E665}"/>
          </ac:spMkLst>
        </pc:spChg>
        <pc:spChg chg="del mod">
          <ac:chgData name="valentin lamine" userId="425d26859fa2f4c4" providerId="LiveId" clId="{2B8163E1-00C3-4B85-A918-AEC18039DDA6}" dt="2023-06-09T12:46:15.406" v="272" actId="26606"/>
          <ac:spMkLst>
            <pc:docMk/>
            <pc:sldMk cId="3057732320" sldId="257"/>
            <ac:spMk id="3" creationId="{DB8333EC-0A48-312A-5A28-090BA4F30394}"/>
          </ac:spMkLst>
        </pc:spChg>
        <pc:spChg chg="add">
          <ac:chgData name="valentin lamine" userId="425d26859fa2f4c4" providerId="LiveId" clId="{2B8163E1-00C3-4B85-A918-AEC18039DDA6}" dt="2023-06-09T12:46:15.406" v="272" actId="26606"/>
          <ac:spMkLst>
            <pc:docMk/>
            <pc:sldMk cId="3057732320" sldId="257"/>
            <ac:spMk id="9" creationId="{E5F17139-31EE-46AC-B04F-DBBD852DD6CB}"/>
          </ac:spMkLst>
        </pc:spChg>
        <pc:spChg chg="add">
          <ac:chgData name="valentin lamine" userId="425d26859fa2f4c4" providerId="LiveId" clId="{2B8163E1-00C3-4B85-A918-AEC18039DDA6}" dt="2023-06-09T12:46:15.406" v="272" actId="26606"/>
          <ac:spMkLst>
            <pc:docMk/>
            <pc:sldMk cId="3057732320" sldId="257"/>
            <ac:spMk id="15" creationId="{DBBB6517-AFD0-4A58-8B37-F17AB812D2B6}"/>
          </ac:spMkLst>
        </pc:spChg>
        <pc:spChg chg="add">
          <ac:chgData name="valentin lamine" userId="425d26859fa2f4c4" providerId="LiveId" clId="{2B8163E1-00C3-4B85-A918-AEC18039DDA6}" dt="2023-06-09T12:46:15.406" v="272" actId="26606"/>
          <ac:spMkLst>
            <pc:docMk/>
            <pc:sldMk cId="3057732320" sldId="257"/>
            <ac:spMk id="17" creationId="{3E39FCFD-033D-4043-95D9-7FAAAA8E0566}"/>
          </ac:spMkLst>
        </pc:spChg>
        <pc:grpChg chg="add">
          <ac:chgData name="valentin lamine" userId="425d26859fa2f4c4" providerId="LiveId" clId="{2B8163E1-00C3-4B85-A918-AEC18039DDA6}" dt="2023-06-09T12:46:15.406" v="272" actId="26606"/>
          <ac:grpSpMkLst>
            <pc:docMk/>
            <pc:sldMk cId="3057732320" sldId="257"/>
            <ac:grpSpMk id="11" creationId="{53883AA7-7F86-41F8-A1D8-06E9886E7632}"/>
          </ac:grpSpMkLst>
        </pc:grpChg>
        <pc:graphicFrameChg chg="add mod">
          <ac:chgData name="valentin lamine" userId="425d26859fa2f4c4" providerId="LiveId" clId="{2B8163E1-00C3-4B85-A918-AEC18039DDA6}" dt="2023-06-12T06:11:59.364" v="430" actId="20577"/>
          <ac:graphicFrameMkLst>
            <pc:docMk/>
            <pc:sldMk cId="3057732320" sldId="257"/>
            <ac:graphicFrameMk id="5" creationId="{C702923B-C8E2-9BBB-46FE-F25B4F5957AB}"/>
          </ac:graphicFrameMkLst>
        </pc:graphicFrameChg>
      </pc:sldChg>
      <pc:sldChg chg="modSp mod">
        <pc:chgData name="valentin lamine" userId="425d26859fa2f4c4" providerId="LiveId" clId="{2B8163E1-00C3-4B85-A918-AEC18039DDA6}" dt="2023-06-12T06:11:36.013" v="421" actId="20577"/>
        <pc:sldMkLst>
          <pc:docMk/>
          <pc:sldMk cId="3415050154" sldId="270"/>
        </pc:sldMkLst>
        <pc:spChg chg="mod">
          <ac:chgData name="valentin lamine" userId="425d26859fa2f4c4" providerId="LiveId" clId="{2B8163E1-00C3-4B85-A918-AEC18039DDA6}" dt="2023-06-12T06:11:36.013" v="421" actId="20577"/>
          <ac:spMkLst>
            <pc:docMk/>
            <pc:sldMk cId="3415050154" sldId="270"/>
            <ac:spMk id="2" creationId="{7C980F5C-827C-7680-F85B-D08F73DF08FA}"/>
          </ac:spMkLst>
        </pc:spChg>
      </pc:sldChg>
      <pc:sldChg chg="addSp delSp modSp mod">
        <pc:chgData name="valentin lamine" userId="425d26859fa2f4c4" providerId="LiveId" clId="{2B8163E1-00C3-4B85-A918-AEC18039DDA6}" dt="2023-06-12T06:17:06.444" v="437" actId="14826"/>
        <pc:sldMkLst>
          <pc:docMk/>
          <pc:sldMk cId="3708403291" sldId="278"/>
        </pc:sldMkLst>
        <pc:picChg chg="mod">
          <ac:chgData name="valentin lamine" userId="425d26859fa2f4c4" providerId="LiveId" clId="{2B8163E1-00C3-4B85-A918-AEC18039DDA6}" dt="2023-06-12T06:17:06.444" v="437" actId="14826"/>
          <ac:picMkLst>
            <pc:docMk/>
            <pc:sldMk cId="3708403291" sldId="278"/>
            <ac:picMk id="4" creationId="{E7AE076E-64D8-7840-62F6-98ADF2021AEE}"/>
          </ac:picMkLst>
        </pc:picChg>
        <pc:picChg chg="add del mod">
          <ac:chgData name="valentin lamine" userId="425d26859fa2f4c4" providerId="LiveId" clId="{2B8163E1-00C3-4B85-A918-AEC18039DDA6}" dt="2023-06-12T06:16:48.282" v="436" actId="22"/>
          <ac:picMkLst>
            <pc:docMk/>
            <pc:sldMk cId="3708403291" sldId="278"/>
            <ac:picMk id="5" creationId="{88C81FC5-D3FC-221A-EE63-F39DB2267B52}"/>
          </ac:picMkLst>
        </pc:picChg>
      </pc:sldChg>
      <pc:sldChg chg="addSp delSp modSp new mod">
        <pc:chgData name="valentin lamine" userId="425d26859fa2f4c4" providerId="LiveId" clId="{2B8163E1-00C3-4B85-A918-AEC18039DDA6}" dt="2023-06-12T06:11:28.140" v="420" actId="12100"/>
        <pc:sldMkLst>
          <pc:docMk/>
          <pc:sldMk cId="3446766425" sldId="280"/>
        </pc:sldMkLst>
        <pc:spChg chg="mod">
          <ac:chgData name="valentin lamine" userId="425d26859fa2f4c4" providerId="LiveId" clId="{2B8163E1-00C3-4B85-A918-AEC18039DDA6}" dt="2023-06-12T06:05:51.351" v="304" actId="20577"/>
          <ac:spMkLst>
            <pc:docMk/>
            <pc:sldMk cId="3446766425" sldId="280"/>
            <ac:spMk id="2" creationId="{98CED9D2-2D1B-AAA9-A64F-CE21535D6052}"/>
          </ac:spMkLst>
        </pc:spChg>
        <pc:spChg chg="del mod">
          <ac:chgData name="valentin lamine" userId="425d26859fa2f4c4" providerId="LiveId" clId="{2B8163E1-00C3-4B85-A918-AEC18039DDA6}" dt="2023-06-12T06:11:16.152" v="419" actId="26606"/>
          <ac:spMkLst>
            <pc:docMk/>
            <pc:sldMk cId="3446766425" sldId="280"/>
            <ac:spMk id="3" creationId="{805EA74C-8423-80A4-2A6B-2AC832250BC4}"/>
          </ac:spMkLst>
        </pc:spChg>
        <pc:graphicFrameChg chg="add mod">
          <ac:chgData name="valentin lamine" userId="425d26859fa2f4c4" providerId="LiveId" clId="{2B8163E1-00C3-4B85-A918-AEC18039DDA6}" dt="2023-06-12T06:11:28.140" v="420" actId="12100"/>
          <ac:graphicFrameMkLst>
            <pc:docMk/>
            <pc:sldMk cId="3446766425" sldId="280"/>
            <ac:graphicFrameMk id="5" creationId="{275663C8-3A2B-83C7-1F14-AB8E89EB4F37}"/>
          </ac:graphicFrameMkLst>
        </pc:graphicFrameChg>
      </pc:sldChg>
      <pc:sldMasterChg chg="add del addSldLayout delSldLayout">
        <pc:chgData name="valentin lamine" userId="425d26859fa2f4c4" providerId="LiveId" clId="{2B8163E1-00C3-4B85-A918-AEC18039DDA6}" dt="2023-06-09T12:43:17.720" v="28" actId="26606"/>
        <pc:sldMasterMkLst>
          <pc:docMk/>
          <pc:sldMasterMk cId="1315272186" sldId="2147483648"/>
        </pc:sldMasterMkLst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2660987920" sldId="2147483649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1934874015" sldId="2147483650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112556323" sldId="2147483651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53419393" sldId="2147483652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1685577701" sldId="2147483653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2936427837" sldId="2147483654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801662497" sldId="2147483655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571538666" sldId="2147483656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149652456" sldId="2147483657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4149082451" sldId="2147483658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313570777" sldId="2147483659"/>
          </pc:sldLayoutMkLst>
        </pc:sldLayoutChg>
      </pc:sldMasterChg>
      <pc:sldMasterChg chg="add del replId addSldLayout delSldLayout">
        <pc:chgData name="valentin lamine" userId="425d26859fa2f4c4" providerId="LiveId" clId="{2B8163E1-00C3-4B85-A918-AEC18039DDA6}" dt="2023-06-09T12:42:04.616" v="1" actId="26606"/>
        <pc:sldMasterMkLst>
          <pc:docMk/>
          <pc:sldMasterMk cId="1510754639" sldId="2147483660"/>
        </pc:sldMasterMkLst>
        <pc:sldLayoutChg chg="add del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3494203175" sldId="2147483661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1037713313" sldId="2147483662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381800910" sldId="2147483663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4061256107" sldId="2147483664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2520176545" sldId="2147483665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809387453" sldId="2147483666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766427104" sldId="2147483667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4219162418" sldId="2147483668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2419033601" sldId="2147483669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3718697498" sldId="2147483670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1285541357" sldId="2147483671"/>
          </pc:sldLayoutMkLst>
        </pc:sldLayoutChg>
      </pc:sldMasterChg>
      <pc:sldMasterChg chg="add del addSldLayout delSldLayout">
        <pc:chgData name="valentin lamine" userId="425d26859fa2f4c4" providerId="LiveId" clId="{2B8163E1-00C3-4B85-A918-AEC18039DDA6}" dt="2023-06-09T12:42:58.963" v="7" actId="26606"/>
        <pc:sldMasterMkLst>
          <pc:docMk/>
          <pc:sldMasterMk cId="728820439" sldId="2147483673"/>
        </pc:sldMasterMkLst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2694521340" sldId="2147483662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3193775879" sldId="2147483663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4193174039" sldId="2147483664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864759419" sldId="2147483665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3321372011" sldId="2147483666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1407279560" sldId="2147483667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3113549021" sldId="2147483668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2997108821" sldId="2147483669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3262501911" sldId="2147483670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3754585168" sldId="2147483671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4280967719" sldId="2147483672"/>
          </pc:sldLayoutMkLst>
        </pc:sldLayoutChg>
      </pc:sldMasterChg>
      <pc:sldMasterChg chg="add addSldLayout">
        <pc:chgData name="valentin lamine" userId="425d26859fa2f4c4" providerId="LiveId" clId="{2B8163E1-00C3-4B85-A918-AEC18039DDA6}" dt="2023-06-09T12:43:17.720" v="28" actId="26606"/>
        <pc:sldMasterMkLst>
          <pc:docMk/>
          <pc:sldMasterMk cId="1314220866" sldId="2147483673"/>
        </pc:sldMasterMkLst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4075500667" sldId="2147483662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4066173897" sldId="2147483663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1977852121" sldId="2147483664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2863146429" sldId="2147483665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129097266" sldId="2147483666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820444432" sldId="2147483667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184259217" sldId="2147483668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1272080685" sldId="2147483669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2250995561" sldId="2147483670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2450745307" sldId="2147483671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1929129060" sldId="2147483672"/>
          </pc:sldLayoutMkLst>
        </pc:sldLayoutChg>
      </pc:sldMasterChg>
      <pc:sldMasterChg chg="add del addSldLayout delSldLayout">
        <pc:chgData name="valentin lamine" userId="425d26859fa2f4c4" providerId="LiveId" clId="{2B8163E1-00C3-4B85-A918-AEC18039DDA6}" dt="2023-06-09T12:42:51.422" v="5" actId="26606"/>
        <pc:sldMasterMkLst>
          <pc:docMk/>
          <pc:sldMasterMk cId="549447592" sldId="2147483686"/>
        </pc:sldMasterMkLst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2075949245" sldId="2147483675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3883588575" sldId="2147483676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1938594837" sldId="2147483677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728331109" sldId="2147483678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2596417625" sldId="2147483679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3782443548" sldId="2147483680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3222283674" sldId="2147483681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3726419776" sldId="2147483682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3196054508" sldId="2147483683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1993525109" sldId="2147483684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893684945" sldId="2147483685"/>
          </pc:sldLayoutMkLst>
        </pc:sldLayoutChg>
      </pc:sldMasterChg>
      <pc:sldMasterChg chg="add del addSldLayout delSldLayout">
        <pc:chgData name="valentin lamine" userId="425d26859fa2f4c4" providerId="LiveId" clId="{2B8163E1-00C3-4B85-A918-AEC18039DDA6}" dt="2023-06-09T12:43:01.097" v="9" actId="26606"/>
        <pc:sldMasterMkLst>
          <pc:docMk/>
          <pc:sldMasterMk cId="4274149869" sldId="2147483725"/>
        </pc:sldMasterMkLst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1949950947" sldId="2147483714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1694887118" sldId="2147483715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1904493121" sldId="2147483716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46488476" sldId="2147483717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2237532634" sldId="2147483718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2723891906" sldId="2147483719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1008175198" sldId="2147483720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3167519784" sldId="2147483721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2016465286" sldId="2147483722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2492854131" sldId="2147483723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4195538417" sldId="2147483724"/>
          </pc:sldLayoutMkLst>
        </pc:sldLayoutChg>
      </pc:sldMasterChg>
    </pc:docChg>
  </pc:docChgLst>
  <pc:docChgLst>
    <pc:chgData name="Noa Gambey" userId="d9253838d3c06f48" providerId="Windows Live" clId="Web-{F5EAC612-DCCE-41E6-8198-0713B5744EC1}"/>
    <pc:docChg chg="addSld modSld">
      <pc:chgData name="Noa Gambey" userId="d9253838d3c06f48" providerId="Windows Live" clId="Web-{F5EAC612-DCCE-41E6-8198-0713B5744EC1}" dt="2023-06-11T14:56:54.599" v="12" actId="20577"/>
      <pc:docMkLst>
        <pc:docMk/>
      </pc:docMkLst>
      <pc:sldChg chg="modSp new">
        <pc:chgData name="Noa Gambey" userId="d9253838d3c06f48" providerId="Windows Live" clId="Web-{F5EAC612-DCCE-41E6-8198-0713B5744EC1}" dt="2023-06-11T14:56:54.599" v="12" actId="20577"/>
        <pc:sldMkLst>
          <pc:docMk/>
          <pc:sldMk cId="101343393" sldId="279"/>
        </pc:sldMkLst>
        <pc:spChg chg="mod">
          <ac:chgData name="Noa Gambey" userId="d9253838d3c06f48" providerId="Windows Live" clId="Web-{F5EAC612-DCCE-41E6-8198-0713B5744EC1}" dt="2023-06-11T14:56:54.599" v="12" actId="20577"/>
          <ac:spMkLst>
            <pc:docMk/>
            <pc:sldMk cId="101343393" sldId="279"/>
            <ac:spMk id="2" creationId="{9560F066-6B86-A418-B28E-A5CB6B26B59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2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2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357B0-F025-4834-A041-AD610E085D7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129690-3366-40A6-976B-C755007F83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Brief du projet</a:t>
          </a:r>
          <a:endParaRPr lang="en-US"/>
        </a:p>
      </dgm:t>
    </dgm:pt>
    <dgm:pt modelId="{F39B78A1-7ECB-4E44-90B4-CDCFCAF61BAF}" type="parTrans" cxnId="{90F7687D-5FE3-44F8-8A36-E27081CB0772}">
      <dgm:prSet/>
      <dgm:spPr/>
      <dgm:t>
        <a:bodyPr/>
        <a:lstStyle/>
        <a:p>
          <a:endParaRPr lang="en-US"/>
        </a:p>
      </dgm:t>
    </dgm:pt>
    <dgm:pt modelId="{82C9B841-FE48-4BF2-8941-4BBC728B2A3A}" type="sibTrans" cxnId="{90F7687D-5FE3-44F8-8A36-E27081CB0772}">
      <dgm:prSet/>
      <dgm:spPr/>
      <dgm:t>
        <a:bodyPr/>
        <a:lstStyle/>
        <a:p>
          <a:endParaRPr lang="en-US"/>
        </a:p>
      </dgm:t>
    </dgm:pt>
    <dgm:pt modelId="{7EACEF3D-CB71-47F2-9AE6-ABECDBE9EF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Présentation du concept</a:t>
          </a:r>
          <a:endParaRPr lang="en-US"/>
        </a:p>
      </dgm:t>
    </dgm:pt>
    <dgm:pt modelId="{0D5D1934-16BD-497B-8524-AF46F31198CC}" type="parTrans" cxnId="{0ED1B47A-FBC0-4EC6-9FFA-D1C55F584058}">
      <dgm:prSet/>
      <dgm:spPr/>
      <dgm:t>
        <a:bodyPr/>
        <a:lstStyle/>
        <a:p>
          <a:endParaRPr lang="en-US"/>
        </a:p>
      </dgm:t>
    </dgm:pt>
    <dgm:pt modelId="{4873CD4B-B330-4512-BDD2-75939D1BE2FC}" type="sibTrans" cxnId="{0ED1B47A-FBC0-4EC6-9FFA-D1C55F584058}">
      <dgm:prSet/>
      <dgm:spPr/>
      <dgm:t>
        <a:bodyPr/>
        <a:lstStyle/>
        <a:p>
          <a:endParaRPr lang="en-US"/>
        </a:p>
      </dgm:t>
    </dgm:pt>
    <dgm:pt modelId="{A6CBCE43-CC6D-4D21-8D75-AF4BAD953C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Présentation technique</a:t>
          </a:r>
          <a:endParaRPr lang="en-US"/>
        </a:p>
      </dgm:t>
    </dgm:pt>
    <dgm:pt modelId="{CBFEF91E-482B-4161-9E1B-C92E8B9DA469}" type="parTrans" cxnId="{12689680-B50D-4F79-B539-C230151B9EFD}">
      <dgm:prSet/>
      <dgm:spPr/>
      <dgm:t>
        <a:bodyPr/>
        <a:lstStyle/>
        <a:p>
          <a:endParaRPr lang="en-US"/>
        </a:p>
      </dgm:t>
    </dgm:pt>
    <dgm:pt modelId="{C0BF195F-CE29-4AC5-87F5-C8546BC695C5}" type="sibTrans" cxnId="{12689680-B50D-4F79-B539-C230151B9EFD}">
      <dgm:prSet/>
      <dgm:spPr/>
      <dgm:t>
        <a:bodyPr/>
        <a:lstStyle/>
        <a:p>
          <a:endParaRPr lang="en-US"/>
        </a:p>
      </dgm:t>
    </dgm:pt>
    <dgm:pt modelId="{BD7D4444-029C-4B43-A268-1B56ADE5E8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Organisation du projet</a:t>
          </a:r>
          <a:endParaRPr lang="en-US"/>
        </a:p>
      </dgm:t>
    </dgm:pt>
    <dgm:pt modelId="{6F99AB16-8589-4EDA-A208-0E5031ED7EB2}" type="parTrans" cxnId="{875CA50D-EAC1-4A36-A2E6-E2E39C2B1578}">
      <dgm:prSet/>
      <dgm:spPr/>
      <dgm:t>
        <a:bodyPr/>
        <a:lstStyle/>
        <a:p>
          <a:endParaRPr lang="en-US"/>
        </a:p>
      </dgm:t>
    </dgm:pt>
    <dgm:pt modelId="{8526D116-8491-4843-AA61-0086EF9A73D6}" type="sibTrans" cxnId="{875CA50D-EAC1-4A36-A2E6-E2E39C2B1578}">
      <dgm:prSet/>
      <dgm:spPr/>
      <dgm:t>
        <a:bodyPr/>
        <a:lstStyle/>
        <a:p>
          <a:endParaRPr lang="en-US"/>
        </a:p>
      </dgm:t>
    </dgm:pt>
    <dgm:pt modelId="{60086FD1-5386-47D1-A84F-4509C35A38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Démonstration </a:t>
          </a:r>
          <a:endParaRPr lang="en-US" dirty="0"/>
        </a:p>
      </dgm:t>
    </dgm:pt>
    <dgm:pt modelId="{1B685A5B-9864-427B-8A7B-DC2D5D80A008}" type="parTrans" cxnId="{B2E9687E-2931-4781-BB47-6B88211CBAA1}">
      <dgm:prSet/>
      <dgm:spPr/>
      <dgm:t>
        <a:bodyPr/>
        <a:lstStyle/>
        <a:p>
          <a:endParaRPr lang="en-US"/>
        </a:p>
      </dgm:t>
    </dgm:pt>
    <dgm:pt modelId="{4F712C6E-2B57-4AB6-BCA8-5A7F4F19A0EF}" type="sibTrans" cxnId="{B2E9687E-2931-4781-BB47-6B88211CBAA1}">
      <dgm:prSet/>
      <dgm:spPr/>
      <dgm:t>
        <a:bodyPr/>
        <a:lstStyle/>
        <a:p>
          <a:endParaRPr lang="en-US"/>
        </a:p>
      </dgm:t>
    </dgm:pt>
    <dgm:pt modelId="{2E7D776B-CD16-49DF-A808-B7BE4B4EE38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Conclusion </a:t>
          </a:r>
          <a:endParaRPr lang="en-US"/>
        </a:p>
      </dgm:t>
    </dgm:pt>
    <dgm:pt modelId="{15C10865-6BF5-4E19-9962-3BFFC23F4D15}" type="parTrans" cxnId="{280A027D-20DB-49A8-B518-C52041587332}">
      <dgm:prSet/>
      <dgm:spPr/>
      <dgm:t>
        <a:bodyPr/>
        <a:lstStyle/>
        <a:p>
          <a:endParaRPr lang="en-US"/>
        </a:p>
      </dgm:t>
    </dgm:pt>
    <dgm:pt modelId="{A71925C1-8CEC-44A1-90FD-1720A0EC3CC0}" type="sibTrans" cxnId="{280A027D-20DB-49A8-B518-C52041587332}">
      <dgm:prSet/>
      <dgm:spPr/>
      <dgm:t>
        <a:bodyPr/>
        <a:lstStyle/>
        <a:p>
          <a:endParaRPr lang="en-US"/>
        </a:p>
      </dgm:t>
    </dgm:pt>
    <dgm:pt modelId="{9296CBD6-D89A-40A0-BAAD-B371A42026C3}" type="pres">
      <dgm:prSet presAssocID="{C91357B0-F025-4834-A041-AD610E085D78}" presName="root" presStyleCnt="0">
        <dgm:presLayoutVars>
          <dgm:dir/>
          <dgm:resizeHandles val="exact"/>
        </dgm:presLayoutVars>
      </dgm:prSet>
      <dgm:spPr/>
    </dgm:pt>
    <dgm:pt modelId="{466F905B-6BF6-461A-8095-4C98DBC8574A}" type="pres">
      <dgm:prSet presAssocID="{43129690-3366-40A6-976B-C755007F8353}" presName="compNode" presStyleCnt="0"/>
      <dgm:spPr/>
    </dgm:pt>
    <dgm:pt modelId="{09E36E36-A731-491D-80F5-B2D0584F4170}" type="pres">
      <dgm:prSet presAssocID="{43129690-3366-40A6-976B-C755007F8353}" presName="iconBgRect" presStyleLbl="bgShp" presStyleIdx="0" presStyleCnt="6"/>
      <dgm:spPr/>
    </dgm:pt>
    <dgm:pt modelId="{49C96C73-3C1E-43B9-BD35-51CA84E015BC}" type="pres">
      <dgm:prSet presAssocID="{43129690-3366-40A6-976B-C755007F835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avec un remplissage uni"/>
        </a:ext>
      </dgm:extLst>
    </dgm:pt>
    <dgm:pt modelId="{CD952C53-C92B-4CDB-B493-C2612CCF4222}" type="pres">
      <dgm:prSet presAssocID="{43129690-3366-40A6-976B-C755007F8353}" presName="spaceRect" presStyleCnt="0"/>
      <dgm:spPr/>
    </dgm:pt>
    <dgm:pt modelId="{EA7CB73F-9B2B-4DE5-B709-D4CA21707214}" type="pres">
      <dgm:prSet presAssocID="{43129690-3366-40A6-976B-C755007F8353}" presName="textRect" presStyleLbl="revTx" presStyleIdx="0" presStyleCnt="6">
        <dgm:presLayoutVars>
          <dgm:chMax val="1"/>
          <dgm:chPref val="1"/>
        </dgm:presLayoutVars>
      </dgm:prSet>
      <dgm:spPr/>
    </dgm:pt>
    <dgm:pt modelId="{5A3D7316-1809-48AE-AA2F-090818650813}" type="pres">
      <dgm:prSet presAssocID="{82C9B841-FE48-4BF2-8941-4BBC728B2A3A}" presName="sibTrans" presStyleCnt="0"/>
      <dgm:spPr/>
    </dgm:pt>
    <dgm:pt modelId="{8D63273E-D281-4A10-8AF9-929ED1E12ADA}" type="pres">
      <dgm:prSet presAssocID="{7EACEF3D-CB71-47F2-9AE6-ABECDBE9EFC0}" presName="compNode" presStyleCnt="0"/>
      <dgm:spPr/>
    </dgm:pt>
    <dgm:pt modelId="{770B4B03-2049-443C-9752-2C0AE819DAE2}" type="pres">
      <dgm:prSet presAssocID="{7EACEF3D-CB71-47F2-9AE6-ABECDBE9EFC0}" presName="iconBgRect" presStyleLbl="bgShp" presStyleIdx="1" presStyleCnt="6"/>
      <dgm:spPr/>
    </dgm:pt>
    <dgm:pt modelId="{3A91A386-4C28-4950-B0BB-8F352ED3CD57}" type="pres">
      <dgm:prSet presAssocID="{7EACEF3D-CB71-47F2-9AE6-ABECDBE9EFC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2A86E30E-7B3D-48D9-A81E-64F6BE68DCC3}" type="pres">
      <dgm:prSet presAssocID="{7EACEF3D-CB71-47F2-9AE6-ABECDBE9EFC0}" presName="spaceRect" presStyleCnt="0"/>
      <dgm:spPr/>
    </dgm:pt>
    <dgm:pt modelId="{37F3B453-AA7B-49AD-9F9B-F796F00F6870}" type="pres">
      <dgm:prSet presAssocID="{7EACEF3D-CB71-47F2-9AE6-ABECDBE9EFC0}" presName="textRect" presStyleLbl="revTx" presStyleIdx="1" presStyleCnt="6">
        <dgm:presLayoutVars>
          <dgm:chMax val="1"/>
          <dgm:chPref val="1"/>
        </dgm:presLayoutVars>
      </dgm:prSet>
      <dgm:spPr/>
    </dgm:pt>
    <dgm:pt modelId="{790FE376-D404-468A-A30F-BC50D47C0D37}" type="pres">
      <dgm:prSet presAssocID="{4873CD4B-B330-4512-BDD2-75939D1BE2FC}" presName="sibTrans" presStyleCnt="0"/>
      <dgm:spPr/>
    </dgm:pt>
    <dgm:pt modelId="{A790C659-3345-4F24-9ACC-3D84AA3618C2}" type="pres">
      <dgm:prSet presAssocID="{A6CBCE43-CC6D-4D21-8D75-AF4BAD953CAF}" presName="compNode" presStyleCnt="0"/>
      <dgm:spPr/>
    </dgm:pt>
    <dgm:pt modelId="{071B859F-0A9B-429D-A3D1-BDC35ECF2059}" type="pres">
      <dgm:prSet presAssocID="{A6CBCE43-CC6D-4D21-8D75-AF4BAD953CAF}" presName="iconBgRect" presStyleLbl="bgShp" presStyleIdx="2" presStyleCnt="6"/>
      <dgm:spPr/>
    </dgm:pt>
    <dgm:pt modelId="{3558143A-8F2A-4023-A9FE-89794D3ADE70}" type="pres">
      <dgm:prSet presAssocID="{A6CBCE43-CC6D-4D21-8D75-AF4BAD953CA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C0938D64-8E77-47B0-88A0-C51BA41E65C3}" type="pres">
      <dgm:prSet presAssocID="{A6CBCE43-CC6D-4D21-8D75-AF4BAD953CAF}" presName="spaceRect" presStyleCnt="0"/>
      <dgm:spPr/>
    </dgm:pt>
    <dgm:pt modelId="{DDB1DB43-82CC-4D9E-925C-4E7790962EA4}" type="pres">
      <dgm:prSet presAssocID="{A6CBCE43-CC6D-4D21-8D75-AF4BAD953CAF}" presName="textRect" presStyleLbl="revTx" presStyleIdx="2" presStyleCnt="6">
        <dgm:presLayoutVars>
          <dgm:chMax val="1"/>
          <dgm:chPref val="1"/>
        </dgm:presLayoutVars>
      </dgm:prSet>
      <dgm:spPr/>
    </dgm:pt>
    <dgm:pt modelId="{E978298F-8716-4D75-9579-7C9A1702952A}" type="pres">
      <dgm:prSet presAssocID="{C0BF195F-CE29-4AC5-87F5-C8546BC695C5}" presName="sibTrans" presStyleCnt="0"/>
      <dgm:spPr/>
    </dgm:pt>
    <dgm:pt modelId="{0335A343-3D06-4A7C-A308-28B99C45090B}" type="pres">
      <dgm:prSet presAssocID="{BD7D4444-029C-4B43-A268-1B56ADE5E8B6}" presName="compNode" presStyleCnt="0"/>
      <dgm:spPr/>
    </dgm:pt>
    <dgm:pt modelId="{1B078634-9333-475B-8001-892AF2273698}" type="pres">
      <dgm:prSet presAssocID="{BD7D4444-029C-4B43-A268-1B56ADE5E8B6}" presName="iconBgRect" presStyleLbl="bgShp" presStyleIdx="3" presStyleCnt="6"/>
      <dgm:spPr/>
    </dgm:pt>
    <dgm:pt modelId="{C3CFE647-BB0F-435F-A7F7-76D440CD36AF}" type="pres">
      <dgm:prSet presAssocID="{BD7D4444-029C-4B43-A268-1B56ADE5E8B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BD74994D-3ABC-4485-906A-E9E9D953FF8A}" type="pres">
      <dgm:prSet presAssocID="{BD7D4444-029C-4B43-A268-1B56ADE5E8B6}" presName="spaceRect" presStyleCnt="0"/>
      <dgm:spPr/>
    </dgm:pt>
    <dgm:pt modelId="{3815BFE1-94FE-4408-8C7D-B5981718D30A}" type="pres">
      <dgm:prSet presAssocID="{BD7D4444-029C-4B43-A268-1B56ADE5E8B6}" presName="textRect" presStyleLbl="revTx" presStyleIdx="3" presStyleCnt="6">
        <dgm:presLayoutVars>
          <dgm:chMax val="1"/>
          <dgm:chPref val="1"/>
        </dgm:presLayoutVars>
      </dgm:prSet>
      <dgm:spPr/>
    </dgm:pt>
    <dgm:pt modelId="{435FE37F-FB6C-4D3F-BCDE-48620D3B4051}" type="pres">
      <dgm:prSet presAssocID="{8526D116-8491-4843-AA61-0086EF9A73D6}" presName="sibTrans" presStyleCnt="0"/>
      <dgm:spPr/>
    </dgm:pt>
    <dgm:pt modelId="{F38E1227-7682-4F12-B784-6352784BEF18}" type="pres">
      <dgm:prSet presAssocID="{60086FD1-5386-47D1-A84F-4509C35A38C3}" presName="compNode" presStyleCnt="0"/>
      <dgm:spPr/>
    </dgm:pt>
    <dgm:pt modelId="{F5895235-0E2A-4C5F-BE8B-12151B310755}" type="pres">
      <dgm:prSet presAssocID="{60086FD1-5386-47D1-A84F-4509C35A38C3}" presName="iconBgRect" presStyleLbl="bgShp" presStyleIdx="4" presStyleCnt="6"/>
      <dgm:spPr/>
    </dgm:pt>
    <dgm:pt modelId="{0F63DF31-825E-4B3D-A2E3-3DA07AD6FAF0}" type="pres">
      <dgm:prSet presAssocID="{60086FD1-5386-47D1-A84F-4509C35A38C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uer"/>
        </a:ext>
      </dgm:extLst>
    </dgm:pt>
    <dgm:pt modelId="{80F48428-5A36-4A8B-B9B3-2A18447F99A7}" type="pres">
      <dgm:prSet presAssocID="{60086FD1-5386-47D1-A84F-4509C35A38C3}" presName="spaceRect" presStyleCnt="0"/>
      <dgm:spPr/>
    </dgm:pt>
    <dgm:pt modelId="{23FA3EA6-7B90-40EE-8711-DCB89ABCB6DB}" type="pres">
      <dgm:prSet presAssocID="{60086FD1-5386-47D1-A84F-4509C35A38C3}" presName="textRect" presStyleLbl="revTx" presStyleIdx="4" presStyleCnt="6">
        <dgm:presLayoutVars>
          <dgm:chMax val="1"/>
          <dgm:chPref val="1"/>
        </dgm:presLayoutVars>
      </dgm:prSet>
      <dgm:spPr/>
    </dgm:pt>
    <dgm:pt modelId="{9F10D5DB-8BE4-4E5D-9273-0E3208FEDB91}" type="pres">
      <dgm:prSet presAssocID="{4F712C6E-2B57-4AB6-BCA8-5A7F4F19A0EF}" presName="sibTrans" presStyleCnt="0"/>
      <dgm:spPr/>
    </dgm:pt>
    <dgm:pt modelId="{882163EC-518D-4BFA-9CBE-D1000ED51B76}" type="pres">
      <dgm:prSet presAssocID="{2E7D776B-CD16-49DF-A808-B7BE4B4EE389}" presName="compNode" presStyleCnt="0"/>
      <dgm:spPr/>
    </dgm:pt>
    <dgm:pt modelId="{4CA41490-F7CD-4725-A86C-2C5BAC632673}" type="pres">
      <dgm:prSet presAssocID="{2E7D776B-CD16-49DF-A808-B7BE4B4EE389}" presName="iconBgRect" presStyleLbl="bgShp" presStyleIdx="5" presStyleCnt="6"/>
      <dgm:spPr/>
    </dgm:pt>
    <dgm:pt modelId="{A309D43C-271D-4575-9328-5AD7E0B68AA1}" type="pres">
      <dgm:prSet presAssocID="{2E7D776B-CD16-49DF-A808-B7BE4B4EE38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D0114E25-BB42-49EB-AEEE-2B66BC4CAFAE}" type="pres">
      <dgm:prSet presAssocID="{2E7D776B-CD16-49DF-A808-B7BE4B4EE389}" presName="spaceRect" presStyleCnt="0"/>
      <dgm:spPr/>
    </dgm:pt>
    <dgm:pt modelId="{E3A15441-1CB7-4297-B732-80099C06B43D}" type="pres">
      <dgm:prSet presAssocID="{2E7D776B-CD16-49DF-A808-B7BE4B4EE38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CA7C608-0F34-4F73-B1D1-B58FE45EB0D4}" type="presOf" srcId="{A6CBCE43-CC6D-4D21-8D75-AF4BAD953CAF}" destId="{DDB1DB43-82CC-4D9E-925C-4E7790962EA4}" srcOrd="0" destOrd="0" presId="urn:microsoft.com/office/officeart/2018/5/layout/IconCircleLabelList"/>
    <dgm:cxn modelId="{875CA50D-EAC1-4A36-A2E6-E2E39C2B1578}" srcId="{C91357B0-F025-4834-A041-AD610E085D78}" destId="{BD7D4444-029C-4B43-A268-1B56ADE5E8B6}" srcOrd="3" destOrd="0" parTransId="{6F99AB16-8589-4EDA-A208-0E5031ED7EB2}" sibTransId="{8526D116-8491-4843-AA61-0086EF9A73D6}"/>
    <dgm:cxn modelId="{2BC3AF16-6DE4-4626-8D9B-5A7B28240BD0}" type="presOf" srcId="{C91357B0-F025-4834-A041-AD610E085D78}" destId="{9296CBD6-D89A-40A0-BAAD-B371A42026C3}" srcOrd="0" destOrd="0" presId="urn:microsoft.com/office/officeart/2018/5/layout/IconCircleLabelList"/>
    <dgm:cxn modelId="{5F32052A-DB91-4F7C-9BEB-7E46CD6B0478}" type="presOf" srcId="{60086FD1-5386-47D1-A84F-4509C35A38C3}" destId="{23FA3EA6-7B90-40EE-8711-DCB89ABCB6DB}" srcOrd="0" destOrd="0" presId="urn:microsoft.com/office/officeart/2018/5/layout/IconCircleLabelList"/>
    <dgm:cxn modelId="{FA4D8062-5BBA-43A7-9847-DE63E72A586A}" type="presOf" srcId="{BD7D4444-029C-4B43-A268-1B56ADE5E8B6}" destId="{3815BFE1-94FE-4408-8C7D-B5981718D30A}" srcOrd="0" destOrd="0" presId="urn:microsoft.com/office/officeart/2018/5/layout/IconCircleLabelList"/>
    <dgm:cxn modelId="{B391A762-2F58-4B88-9E30-FC0C01F60A2E}" type="presOf" srcId="{43129690-3366-40A6-976B-C755007F8353}" destId="{EA7CB73F-9B2B-4DE5-B709-D4CA21707214}" srcOrd="0" destOrd="0" presId="urn:microsoft.com/office/officeart/2018/5/layout/IconCircleLabelList"/>
    <dgm:cxn modelId="{6DDDDD67-BA42-41D3-B28F-51C9689241A4}" type="presOf" srcId="{2E7D776B-CD16-49DF-A808-B7BE4B4EE389}" destId="{E3A15441-1CB7-4297-B732-80099C06B43D}" srcOrd="0" destOrd="0" presId="urn:microsoft.com/office/officeart/2018/5/layout/IconCircleLabelList"/>
    <dgm:cxn modelId="{A2CEE94F-3679-417A-BB62-C64BE1FAA7E4}" type="presOf" srcId="{7EACEF3D-CB71-47F2-9AE6-ABECDBE9EFC0}" destId="{37F3B453-AA7B-49AD-9F9B-F796F00F6870}" srcOrd="0" destOrd="0" presId="urn:microsoft.com/office/officeart/2018/5/layout/IconCircleLabelList"/>
    <dgm:cxn modelId="{0ED1B47A-FBC0-4EC6-9FFA-D1C55F584058}" srcId="{C91357B0-F025-4834-A041-AD610E085D78}" destId="{7EACEF3D-CB71-47F2-9AE6-ABECDBE9EFC0}" srcOrd="1" destOrd="0" parTransId="{0D5D1934-16BD-497B-8524-AF46F31198CC}" sibTransId="{4873CD4B-B330-4512-BDD2-75939D1BE2FC}"/>
    <dgm:cxn modelId="{280A027D-20DB-49A8-B518-C52041587332}" srcId="{C91357B0-F025-4834-A041-AD610E085D78}" destId="{2E7D776B-CD16-49DF-A808-B7BE4B4EE389}" srcOrd="5" destOrd="0" parTransId="{15C10865-6BF5-4E19-9962-3BFFC23F4D15}" sibTransId="{A71925C1-8CEC-44A1-90FD-1720A0EC3CC0}"/>
    <dgm:cxn modelId="{90F7687D-5FE3-44F8-8A36-E27081CB0772}" srcId="{C91357B0-F025-4834-A041-AD610E085D78}" destId="{43129690-3366-40A6-976B-C755007F8353}" srcOrd="0" destOrd="0" parTransId="{F39B78A1-7ECB-4E44-90B4-CDCFCAF61BAF}" sibTransId="{82C9B841-FE48-4BF2-8941-4BBC728B2A3A}"/>
    <dgm:cxn modelId="{B2E9687E-2931-4781-BB47-6B88211CBAA1}" srcId="{C91357B0-F025-4834-A041-AD610E085D78}" destId="{60086FD1-5386-47D1-A84F-4509C35A38C3}" srcOrd="4" destOrd="0" parTransId="{1B685A5B-9864-427B-8A7B-DC2D5D80A008}" sibTransId="{4F712C6E-2B57-4AB6-BCA8-5A7F4F19A0EF}"/>
    <dgm:cxn modelId="{12689680-B50D-4F79-B539-C230151B9EFD}" srcId="{C91357B0-F025-4834-A041-AD610E085D78}" destId="{A6CBCE43-CC6D-4D21-8D75-AF4BAD953CAF}" srcOrd="2" destOrd="0" parTransId="{CBFEF91E-482B-4161-9E1B-C92E8B9DA469}" sibTransId="{C0BF195F-CE29-4AC5-87F5-C8546BC695C5}"/>
    <dgm:cxn modelId="{2C2333A3-F60E-4458-B9AC-5707245B7D41}" type="presParOf" srcId="{9296CBD6-D89A-40A0-BAAD-B371A42026C3}" destId="{466F905B-6BF6-461A-8095-4C98DBC8574A}" srcOrd="0" destOrd="0" presId="urn:microsoft.com/office/officeart/2018/5/layout/IconCircleLabelList"/>
    <dgm:cxn modelId="{728F6C1D-60F3-4555-9679-AC77023817DA}" type="presParOf" srcId="{466F905B-6BF6-461A-8095-4C98DBC8574A}" destId="{09E36E36-A731-491D-80F5-B2D0584F4170}" srcOrd="0" destOrd="0" presId="urn:microsoft.com/office/officeart/2018/5/layout/IconCircleLabelList"/>
    <dgm:cxn modelId="{16DC8305-25DE-4270-9D66-F6E12EDA5558}" type="presParOf" srcId="{466F905B-6BF6-461A-8095-4C98DBC8574A}" destId="{49C96C73-3C1E-43B9-BD35-51CA84E015BC}" srcOrd="1" destOrd="0" presId="urn:microsoft.com/office/officeart/2018/5/layout/IconCircleLabelList"/>
    <dgm:cxn modelId="{7E3DCCB4-781E-4D71-8A8B-F4A545FC3498}" type="presParOf" srcId="{466F905B-6BF6-461A-8095-4C98DBC8574A}" destId="{CD952C53-C92B-4CDB-B493-C2612CCF4222}" srcOrd="2" destOrd="0" presId="urn:microsoft.com/office/officeart/2018/5/layout/IconCircleLabelList"/>
    <dgm:cxn modelId="{84F42333-B73C-4980-847B-E71981993861}" type="presParOf" srcId="{466F905B-6BF6-461A-8095-4C98DBC8574A}" destId="{EA7CB73F-9B2B-4DE5-B709-D4CA21707214}" srcOrd="3" destOrd="0" presId="urn:microsoft.com/office/officeart/2018/5/layout/IconCircleLabelList"/>
    <dgm:cxn modelId="{ED670133-98AD-4B84-93DF-97FB70623185}" type="presParOf" srcId="{9296CBD6-D89A-40A0-BAAD-B371A42026C3}" destId="{5A3D7316-1809-48AE-AA2F-090818650813}" srcOrd="1" destOrd="0" presId="urn:microsoft.com/office/officeart/2018/5/layout/IconCircleLabelList"/>
    <dgm:cxn modelId="{F38D0617-6C31-4027-87D0-158725B51922}" type="presParOf" srcId="{9296CBD6-D89A-40A0-BAAD-B371A42026C3}" destId="{8D63273E-D281-4A10-8AF9-929ED1E12ADA}" srcOrd="2" destOrd="0" presId="urn:microsoft.com/office/officeart/2018/5/layout/IconCircleLabelList"/>
    <dgm:cxn modelId="{B84237CA-D6E0-40EA-9BBA-6325EA7D642C}" type="presParOf" srcId="{8D63273E-D281-4A10-8AF9-929ED1E12ADA}" destId="{770B4B03-2049-443C-9752-2C0AE819DAE2}" srcOrd="0" destOrd="0" presId="urn:microsoft.com/office/officeart/2018/5/layout/IconCircleLabelList"/>
    <dgm:cxn modelId="{8C42624A-F478-429D-9194-02BCCB04C864}" type="presParOf" srcId="{8D63273E-D281-4A10-8AF9-929ED1E12ADA}" destId="{3A91A386-4C28-4950-B0BB-8F352ED3CD57}" srcOrd="1" destOrd="0" presId="urn:microsoft.com/office/officeart/2018/5/layout/IconCircleLabelList"/>
    <dgm:cxn modelId="{CA5AC58F-49C3-40D0-90B4-2DA953712478}" type="presParOf" srcId="{8D63273E-D281-4A10-8AF9-929ED1E12ADA}" destId="{2A86E30E-7B3D-48D9-A81E-64F6BE68DCC3}" srcOrd="2" destOrd="0" presId="urn:microsoft.com/office/officeart/2018/5/layout/IconCircleLabelList"/>
    <dgm:cxn modelId="{EC49DDAB-68CB-46A8-87B1-A5A1268B36E6}" type="presParOf" srcId="{8D63273E-D281-4A10-8AF9-929ED1E12ADA}" destId="{37F3B453-AA7B-49AD-9F9B-F796F00F6870}" srcOrd="3" destOrd="0" presId="urn:microsoft.com/office/officeart/2018/5/layout/IconCircleLabelList"/>
    <dgm:cxn modelId="{A5FECA0F-21EE-46C1-84B0-6D053EE0EA87}" type="presParOf" srcId="{9296CBD6-D89A-40A0-BAAD-B371A42026C3}" destId="{790FE376-D404-468A-A30F-BC50D47C0D37}" srcOrd="3" destOrd="0" presId="urn:microsoft.com/office/officeart/2018/5/layout/IconCircleLabelList"/>
    <dgm:cxn modelId="{B787F117-AAA8-4EE5-AE1F-C872626048A9}" type="presParOf" srcId="{9296CBD6-D89A-40A0-BAAD-B371A42026C3}" destId="{A790C659-3345-4F24-9ACC-3D84AA3618C2}" srcOrd="4" destOrd="0" presId="urn:microsoft.com/office/officeart/2018/5/layout/IconCircleLabelList"/>
    <dgm:cxn modelId="{002142BB-2262-48A5-A768-F15705346F6E}" type="presParOf" srcId="{A790C659-3345-4F24-9ACC-3D84AA3618C2}" destId="{071B859F-0A9B-429D-A3D1-BDC35ECF2059}" srcOrd="0" destOrd="0" presId="urn:microsoft.com/office/officeart/2018/5/layout/IconCircleLabelList"/>
    <dgm:cxn modelId="{26FC6490-794E-49E5-A253-3BB2509E0C66}" type="presParOf" srcId="{A790C659-3345-4F24-9ACC-3D84AA3618C2}" destId="{3558143A-8F2A-4023-A9FE-89794D3ADE70}" srcOrd="1" destOrd="0" presId="urn:microsoft.com/office/officeart/2018/5/layout/IconCircleLabelList"/>
    <dgm:cxn modelId="{CE535401-B872-4CFB-B46D-12E8A2A2126E}" type="presParOf" srcId="{A790C659-3345-4F24-9ACC-3D84AA3618C2}" destId="{C0938D64-8E77-47B0-88A0-C51BA41E65C3}" srcOrd="2" destOrd="0" presId="urn:microsoft.com/office/officeart/2018/5/layout/IconCircleLabelList"/>
    <dgm:cxn modelId="{D9BE18C5-1DF6-4AC5-8148-C8142A3F6108}" type="presParOf" srcId="{A790C659-3345-4F24-9ACC-3D84AA3618C2}" destId="{DDB1DB43-82CC-4D9E-925C-4E7790962EA4}" srcOrd="3" destOrd="0" presId="urn:microsoft.com/office/officeart/2018/5/layout/IconCircleLabelList"/>
    <dgm:cxn modelId="{2AF937DB-64FD-4BDE-90BB-C9CE2A29E641}" type="presParOf" srcId="{9296CBD6-D89A-40A0-BAAD-B371A42026C3}" destId="{E978298F-8716-4D75-9579-7C9A1702952A}" srcOrd="5" destOrd="0" presId="urn:microsoft.com/office/officeart/2018/5/layout/IconCircleLabelList"/>
    <dgm:cxn modelId="{D979CAB5-611C-4463-9AED-C8ABA22453D1}" type="presParOf" srcId="{9296CBD6-D89A-40A0-BAAD-B371A42026C3}" destId="{0335A343-3D06-4A7C-A308-28B99C45090B}" srcOrd="6" destOrd="0" presId="urn:microsoft.com/office/officeart/2018/5/layout/IconCircleLabelList"/>
    <dgm:cxn modelId="{BB084F6B-A2A9-464E-83B2-2CF90BA3C778}" type="presParOf" srcId="{0335A343-3D06-4A7C-A308-28B99C45090B}" destId="{1B078634-9333-475B-8001-892AF2273698}" srcOrd="0" destOrd="0" presId="urn:microsoft.com/office/officeart/2018/5/layout/IconCircleLabelList"/>
    <dgm:cxn modelId="{EEF60928-4FA9-471C-809B-1022474D5B9B}" type="presParOf" srcId="{0335A343-3D06-4A7C-A308-28B99C45090B}" destId="{C3CFE647-BB0F-435F-A7F7-76D440CD36AF}" srcOrd="1" destOrd="0" presId="urn:microsoft.com/office/officeart/2018/5/layout/IconCircleLabelList"/>
    <dgm:cxn modelId="{593780C6-ADC8-4FE9-A649-ED8EC6E02D6A}" type="presParOf" srcId="{0335A343-3D06-4A7C-A308-28B99C45090B}" destId="{BD74994D-3ABC-4485-906A-E9E9D953FF8A}" srcOrd="2" destOrd="0" presId="urn:microsoft.com/office/officeart/2018/5/layout/IconCircleLabelList"/>
    <dgm:cxn modelId="{76269EA8-E128-480C-B28A-77E1D206B39D}" type="presParOf" srcId="{0335A343-3D06-4A7C-A308-28B99C45090B}" destId="{3815BFE1-94FE-4408-8C7D-B5981718D30A}" srcOrd="3" destOrd="0" presId="urn:microsoft.com/office/officeart/2018/5/layout/IconCircleLabelList"/>
    <dgm:cxn modelId="{663171E0-A925-4B29-81C5-BE8AF3C44C32}" type="presParOf" srcId="{9296CBD6-D89A-40A0-BAAD-B371A42026C3}" destId="{435FE37F-FB6C-4D3F-BCDE-48620D3B4051}" srcOrd="7" destOrd="0" presId="urn:microsoft.com/office/officeart/2018/5/layout/IconCircleLabelList"/>
    <dgm:cxn modelId="{91288412-1678-463D-A58C-61990A9CC244}" type="presParOf" srcId="{9296CBD6-D89A-40A0-BAAD-B371A42026C3}" destId="{F38E1227-7682-4F12-B784-6352784BEF18}" srcOrd="8" destOrd="0" presId="urn:microsoft.com/office/officeart/2018/5/layout/IconCircleLabelList"/>
    <dgm:cxn modelId="{6C736798-EB80-473C-9749-840084739A01}" type="presParOf" srcId="{F38E1227-7682-4F12-B784-6352784BEF18}" destId="{F5895235-0E2A-4C5F-BE8B-12151B310755}" srcOrd="0" destOrd="0" presId="urn:microsoft.com/office/officeart/2018/5/layout/IconCircleLabelList"/>
    <dgm:cxn modelId="{3A82F853-B5CE-4948-AFE6-62DB8BF32823}" type="presParOf" srcId="{F38E1227-7682-4F12-B784-6352784BEF18}" destId="{0F63DF31-825E-4B3D-A2E3-3DA07AD6FAF0}" srcOrd="1" destOrd="0" presId="urn:microsoft.com/office/officeart/2018/5/layout/IconCircleLabelList"/>
    <dgm:cxn modelId="{C514C7FA-6C93-4FF0-8E1C-CE94D1034EF4}" type="presParOf" srcId="{F38E1227-7682-4F12-B784-6352784BEF18}" destId="{80F48428-5A36-4A8B-B9B3-2A18447F99A7}" srcOrd="2" destOrd="0" presId="urn:microsoft.com/office/officeart/2018/5/layout/IconCircleLabelList"/>
    <dgm:cxn modelId="{D223DC18-0B2D-497C-A309-EC737A501DFA}" type="presParOf" srcId="{F38E1227-7682-4F12-B784-6352784BEF18}" destId="{23FA3EA6-7B90-40EE-8711-DCB89ABCB6DB}" srcOrd="3" destOrd="0" presId="urn:microsoft.com/office/officeart/2018/5/layout/IconCircleLabelList"/>
    <dgm:cxn modelId="{2DC420CE-7356-4CE5-A99A-9E48BA73F8DF}" type="presParOf" srcId="{9296CBD6-D89A-40A0-BAAD-B371A42026C3}" destId="{9F10D5DB-8BE4-4E5D-9273-0E3208FEDB91}" srcOrd="9" destOrd="0" presId="urn:microsoft.com/office/officeart/2018/5/layout/IconCircleLabelList"/>
    <dgm:cxn modelId="{6E732D33-84C9-44A0-92EE-00EE747BD218}" type="presParOf" srcId="{9296CBD6-D89A-40A0-BAAD-B371A42026C3}" destId="{882163EC-518D-4BFA-9CBE-D1000ED51B76}" srcOrd="10" destOrd="0" presId="urn:microsoft.com/office/officeart/2018/5/layout/IconCircleLabelList"/>
    <dgm:cxn modelId="{5CDE8025-61DB-49D6-B71A-1EFC4726F850}" type="presParOf" srcId="{882163EC-518D-4BFA-9CBE-D1000ED51B76}" destId="{4CA41490-F7CD-4725-A86C-2C5BAC632673}" srcOrd="0" destOrd="0" presId="urn:microsoft.com/office/officeart/2018/5/layout/IconCircleLabelList"/>
    <dgm:cxn modelId="{97C1D0D8-14E8-47F9-8964-3D3BC2DBC388}" type="presParOf" srcId="{882163EC-518D-4BFA-9CBE-D1000ED51B76}" destId="{A309D43C-271D-4575-9328-5AD7E0B68AA1}" srcOrd="1" destOrd="0" presId="urn:microsoft.com/office/officeart/2018/5/layout/IconCircleLabelList"/>
    <dgm:cxn modelId="{3F1552D8-E30D-4944-86F6-DB3A7910338C}" type="presParOf" srcId="{882163EC-518D-4BFA-9CBE-D1000ED51B76}" destId="{D0114E25-BB42-49EB-AEEE-2B66BC4CAFAE}" srcOrd="2" destOrd="0" presId="urn:microsoft.com/office/officeart/2018/5/layout/IconCircleLabelList"/>
    <dgm:cxn modelId="{ACB6248C-28D1-49A5-B2F4-58133BDEF4E4}" type="presParOf" srcId="{882163EC-518D-4BFA-9CBE-D1000ED51B76}" destId="{E3A15441-1CB7-4297-B732-80099C06B43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941B51-DCD2-496B-A974-D082C851A176}" type="doc">
      <dgm:prSet loTypeId="urn:microsoft.com/office/officeart/2005/8/layout/equation2" loCatId="process" qsTypeId="urn:microsoft.com/office/officeart/2005/8/quickstyle/simple1" qsCatId="simple" csTypeId="urn:microsoft.com/office/officeart/2005/8/colors/accent4_2" csCatId="accent4" phldr="1"/>
      <dgm:spPr/>
    </dgm:pt>
    <dgm:pt modelId="{4A651474-EC8D-471E-A161-36EC8BF0A585}">
      <dgm:prSet phldrT="[Texte]" phldr="0"/>
      <dgm:spPr/>
      <dgm:t>
        <a:bodyPr/>
        <a:lstStyle/>
        <a:p>
          <a:pPr rtl="0"/>
          <a:r>
            <a:rPr lang="fr-FR" err="1">
              <a:latin typeface="Source Sans Pro"/>
            </a:rPr>
            <a:t>Reddit</a:t>
          </a:r>
          <a:endParaRPr lang="fr-FR"/>
        </a:p>
      </dgm:t>
    </dgm:pt>
    <dgm:pt modelId="{80A91C94-521F-4204-87A0-83F75927B04E}" type="parTrans" cxnId="{E21960CA-E8A2-40FA-A433-1E229DD8F844}">
      <dgm:prSet/>
      <dgm:spPr/>
      <dgm:t>
        <a:bodyPr/>
        <a:lstStyle/>
        <a:p>
          <a:endParaRPr lang="fr-FR"/>
        </a:p>
      </dgm:t>
    </dgm:pt>
    <dgm:pt modelId="{20711C3C-5E39-4EDF-B9D5-5C59EAEAD345}" type="sibTrans" cxnId="{E21960CA-E8A2-40FA-A433-1E229DD8F844}">
      <dgm:prSet/>
      <dgm:spPr/>
      <dgm:t>
        <a:bodyPr/>
        <a:lstStyle/>
        <a:p>
          <a:endParaRPr lang="fr-FR"/>
        </a:p>
      </dgm:t>
    </dgm:pt>
    <dgm:pt modelId="{C83EC87B-0571-4C16-8D12-D9812D5A4BEB}">
      <dgm:prSet phldrT="[Texte]" phldr="0"/>
      <dgm:spPr/>
      <dgm:t>
        <a:bodyPr/>
        <a:lstStyle/>
        <a:p>
          <a:pPr rtl="0"/>
          <a:r>
            <a:rPr lang="fr-FR">
              <a:latin typeface="Source Sans Pro"/>
            </a:rPr>
            <a:t>Stack Overflow</a:t>
          </a:r>
          <a:endParaRPr lang="fr-FR"/>
        </a:p>
      </dgm:t>
    </dgm:pt>
    <dgm:pt modelId="{4B391C09-CD26-4710-B709-39344F1797CA}" type="parTrans" cxnId="{54EB4D2A-E71A-4B1D-BE34-4F4369E4DF40}">
      <dgm:prSet/>
      <dgm:spPr/>
      <dgm:t>
        <a:bodyPr/>
        <a:lstStyle/>
        <a:p>
          <a:endParaRPr lang="fr-FR"/>
        </a:p>
      </dgm:t>
    </dgm:pt>
    <dgm:pt modelId="{A1779D12-85F6-42E8-B646-11F364419589}" type="sibTrans" cxnId="{54EB4D2A-E71A-4B1D-BE34-4F4369E4DF40}">
      <dgm:prSet/>
      <dgm:spPr/>
      <dgm:t>
        <a:bodyPr/>
        <a:lstStyle/>
        <a:p>
          <a:endParaRPr lang="fr-FR"/>
        </a:p>
      </dgm:t>
    </dgm:pt>
    <dgm:pt modelId="{B5821F90-CDB3-4764-865A-26A2BFE4F66D}">
      <dgm:prSet phldrT="[Texte]" phldr="0"/>
      <dgm:spPr/>
      <dgm:t>
        <a:bodyPr/>
        <a:lstStyle/>
        <a:p>
          <a:r>
            <a:rPr lang="fr-FR" err="1">
              <a:latin typeface="Source Sans Pro"/>
            </a:rPr>
            <a:t>Upit</a:t>
          </a:r>
          <a:endParaRPr lang="fr-FR"/>
        </a:p>
      </dgm:t>
    </dgm:pt>
    <dgm:pt modelId="{97A121CD-0BE1-4FD1-87E7-4F86ABC0815C}" type="parTrans" cxnId="{47DEE7EF-6DB0-40BF-8BB8-0FA151281D0E}">
      <dgm:prSet/>
      <dgm:spPr/>
      <dgm:t>
        <a:bodyPr/>
        <a:lstStyle/>
        <a:p>
          <a:endParaRPr lang="fr-FR"/>
        </a:p>
      </dgm:t>
    </dgm:pt>
    <dgm:pt modelId="{94C8BC95-EBC1-41BF-A5F6-2B368038332E}" type="sibTrans" cxnId="{47DEE7EF-6DB0-40BF-8BB8-0FA151281D0E}">
      <dgm:prSet/>
      <dgm:spPr/>
      <dgm:t>
        <a:bodyPr/>
        <a:lstStyle/>
        <a:p>
          <a:endParaRPr lang="fr-FR"/>
        </a:p>
      </dgm:t>
    </dgm:pt>
    <dgm:pt modelId="{858598A7-1376-4372-A46A-579BE7271B68}" type="pres">
      <dgm:prSet presAssocID="{40941B51-DCD2-496B-A974-D082C851A176}" presName="Name0" presStyleCnt="0">
        <dgm:presLayoutVars>
          <dgm:dir/>
          <dgm:resizeHandles val="exact"/>
        </dgm:presLayoutVars>
      </dgm:prSet>
      <dgm:spPr/>
    </dgm:pt>
    <dgm:pt modelId="{715A81A6-9E3F-4043-B31B-5A586A001203}" type="pres">
      <dgm:prSet presAssocID="{40941B51-DCD2-496B-A974-D082C851A176}" presName="vNodes" presStyleCnt="0"/>
      <dgm:spPr/>
    </dgm:pt>
    <dgm:pt modelId="{7975FF86-191A-4870-AE2D-268A4951F809}" type="pres">
      <dgm:prSet presAssocID="{4A651474-EC8D-471E-A161-36EC8BF0A585}" presName="node" presStyleLbl="node1" presStyleIdx="0" presStyleCnt="3">
        <dgm:presLayoutVars>
          <dgm:bulletEnabled val="1"/>
        </dgm:presLayoutVars>
      </dgm:prSet>
      <dgm:spPr/>
    </dgm:pt>
    <dgm:pt modelId="{4EED7A71-2588-4785-87CA-A901C845BF41}" type="pres">
      <dgm:prSet presAssocID="{20711C3C-5E39-4EDF-B9D5-5C59EAEAD345}" presName="spacerT" presStyleCnt="0"/>
      <dgm:spPr/>
    </dgm:pt>
    <dgm:pt modelId="{936C19EF-2007-4669-A901-477AB72E25CA}" type="pres">
      <dgm:prSet presAssocID="{20711C3C-5E39-4EDF-B9D5-5C59EAEAD345}" presName="sibTrans" presStyleLbl="sibTrans2D1" presStyleIdx="0" presStyleCnt="2"/>
      <dgm:spPr/>
    </dgm:pt>
    <dgm:pt modelId="{AF59ADD9-CED0-484F-880C-1B1A8229133F}" type="pres">
      <dgm:prSet presAssocID="{20711C3C-5E39-4EDF-B9D5-5C59EAEAD345}" presName="spacerB" presStyleCnt="0"/>
      <dgm:spPr/>
    </dgm:pt>
    <dgm:pt modelId="{59CD14BE-CBB5-4A55-AED3-89379A608DFB}" type="pres">
      <dgm:prSet presAssocID="{C83EC87B-0571-4C16-8D12-D9812D5A4BEB}" presName="node" presStyleLbl="node1" presStyleIdx="1" presStyleCnt="3">
        <dgm:presLayoutVars>
          <dgm:bulletEnabled val="1"/>
        </dgm:presLayoutVars>
      </dgm:prSet>
      <dgm:spPr/>
    </dgm:pt>
    <dgm:pt modelId="{956D90B2-D761-4DE4-ABE0-92507AB97057}" type="pres">
      <dgm:prSet presAssocID="{40941B51-DCD2-496B-A974-D082C851A176}" presName="sibTransLast" presStyleLbl="sibTrans2D1" presStyleIdx="1" presStyleCnt="2"/>
      <dgm:spPr/>
    </dgm:pt>
    <dgm:pt modelId="{8F46BB3F-296A-4B41-B348-0A6D3C79B621}" type="pres">
      <dgm:prSet presAssocID="{40941B51-DCD2-496B-A974-D082C851A176}" presName="connectorText" presStyleLbl="sibTrans2D1" presStyleIdx="1" presStyleCnt="2"/>
      <dgm:spPr/>
    </dgm:pt>
    <dgm:pt modelId="{5EFD667E-46A5-43DB-BC2E-C18E52E2E1F5}" type="pres">
      <dgm:prSet presAssocID="{40941B51-DCD2-496B-A974-D082C851A176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250BCE0C-57B7-4399-AA11-4BC8B98BE3D0}" type="presOf" srcId="{A1779D12-85F6-42E8-B646-11F364419589}" destId="{956D90B2-D761-4DE4-ABE0-92507AB97057}" srcOrd="0" destOrd="0" presId="urn:microsoft.com/office/officeart/2005/8/layout/equation2"/>
    <dgm:cxn modelId="{EC732320-DA6A-4A6A-AEBC-AE8991E8891E}" type="presOf" srcId="{A1779D12-85F6-42E8-B646-11F364419589}" destId="{8F46BB3F-296A-4B41-B348-0A6D3C79B621}" srcOrd="1" destOrd="0" presId="urn:microsoft.com/office/officeart/2005/8/layout/equation2"/>
    <dgm:cxn modelId="{54EB4D2A-E71A-4B1D-BE34-4F4369E4DF40}" srcId="{40941B51-DCD2-496B-A974-D082C851A176}" destId="{C83EC87B-0571-4C16-8D12-D9812D5A4BEB}" srcOrd="1" destOrd="0" parTransId="{4B391C09-CD26-4710-B709-39344F1797CA}" sibTransId="{A1779D12-85F6-42E8-B646-11F364419589}"/>
    <dgm:cxn modelId="{2458005D-81DB-447F-A1C9-9E3661209FFA}" type="presOf" srcId="{4A651474-EC8D-471E-A161-36EC8BF0A585}" destId="{7975FF86-191A-4870-AE2D-268A4951F809}" srcOrd="0" destOrd="0" presId="urn:microsoft.com/office/officeart/2005/8/layout/equation2"/>
    <dgm:cxn modelId="{92FF2F60-DF3A-44E5-B796-995869DF6526}" type="presOf" srcId="{40941B51-DCD2-496B-A974-D082C851A176}" destId="{858598A7-1376-4372-A46A-579BE7271B68}" srcOrd="0" destOrd="0" presId="urn:microsoft.com/office/officeart/2005/8/layout/equation2"/>
    <dgm:cxn modelId="{D286F37F-9009-4B85-AA86-08BE6FA6BC0F}" type="presOf" srcId="{C83EC87B-0571-4C16-8D12-D9812D5A4BEB}" destId="{59CD14BE-CBB5-4A55-AED3-89379A608DFB}" srcOrd="0" destOrd="0" presId="urn:microsoft.com/office/officeart/2005/8/layout/equation2"/>
    <dgm:cxn modelId="{BC5B8A83-1405-4E30-9FF4-3A533902024E}" type="presOf" srcId="{B5821F90-CDB3-4764-865A-26A2BFE4F66D}" destId="{5EFD667E-46A5-43DB-BC2E-C18E52E2E1F5}" srcOrd="0" destOrd="0" presId="urn:microsoft.com/office/officeart/2005/8/layout/equation2"/>
    <dgm:cxn modelId="{E21960CA-E8A2-40FA-A433-1E229DD8F844}" srcId="{40941B51-DCD2-496B-A974-D082C851A176}" destId="{4A651474-EC8D-471E-A161-36EC8BF0A585}" srcOrd="0" destOrd="0" parTransId="{80A91C94-521F-4204-87A0-83F75927B04E}" sibTransId="{20711C3C-5E39-4EDF-B9D5-5C59EAEAD345}"/>
    <dgm:cxn modelId="{0DDBE6E1-5FA1-4A65-A1C0-E963058AAEDB}" type="presOf" srcId="{20711C3C-5E39-4EDF-B9D5-5C59EAEAD345}" destId="{936C19EF-2007-4669-A901-477AB72E25CA}" srcOrd="0" destOrd="0" presId="urn:microsoft.com/office/officeart/2005/8/layout/equation2"/>
    <dgm:cxn modelId="{47DEE7EF-6DB0-40BF-8BB8-0FA151281D0E}" srcId="{40941B51-DCD2-496B-A974-D082C851A176}" destId="{B5821F90-CDB3-4764-865A-26A2BFE4F66D}" srcOrd="2" destOrd="0" parTransId="{97A121CD-0BE1-4FD1-87E7-4F86ABC0815C}" sibTransId="{94C8BC95-EBC1-41BF-A5F6-2B368038332E}"/>
    <dgm:cxn modelId="{5495C62E-546A-4239-A7C2-2DD4BF773C55}" type="presParOf" srcId="{858598A7-1376-4372-A46A-579BE7271B68}" destId="{715A81A6-9E3F-4043-B31B-5A586A001203}" srcOrd="0" destOrd="0" presId="urn:microsoft.com/office/officeart/2005/8/layout/equation2"/>
    <dgm:cxn modelId="{897E5ED1-D5D9-4291-BC65-F2E394A527B2}" type="presParOf" srcId="{715A81A6-9E3F-4043-B31B-5A586A001203}" destId="{7975FF86-191A-4870-AE2D-268A4951F809}" srcOrd="0" destOrd="0" presId="urn:microsoft.com/office/officeart/2005/8/layout/equation2"/>
    <dgm:cxn modelId="{0B0A4214-D04E-4878-B1D7-973A8C307691}" type="presParOf" srcId="{715A81A6-9E3F-4043-B31B-5A586A001203}" destId="{4EED7A71-2588-4785-87CA-A901C845BF41}" srcOrd="1" destOrd="0" presId="urn:microsoft.com/office/officeart/2005/8/layout/equation2"/>
    <dgm:cxn modelId="{10F7305E-8065-4263-9950-4B4FAAA4E1A4}" type="presParOf" srcId="{715A81A6-9E3F-4043-B31B-5A586A001203}" destId="{936C19EF-2007-4669-A901-477AB72E25CA}" srcOrd="2" destOrd="0" presId="urn:microsoft.com/office/officeart/2005/8/layout/equation2"/>
    <dgm:cxn modelId="{143A679A-812C-4C30-AA85-B8DD69F7EEE2}" type="presParOf" srcId="{715A81A6-9E3F-4043-B31B-5A586A001203}" destId="{AF59ADD9-CED0-484F-880C-1B1A8229133F}" srcOrd="3" destOrd="0" presId="urn:microsoft.com/office/officeart/2005/8/layout/equation2"/>
    <dgm:cxn modelId="{0945AC9E-019D-4073-B0A0-EFCB88BCC9C5}" type="presParOf" srcId="{715A81A6-9E3F-4043-B31B-5A586A001203}" destId="{59CD14BE-CBB5-4A55-AED3-89379A608DFB}" srcOrd="4" destOrd="0" presId="urn:microsoft.com/office/officeart/2005/8/layout/equation2"/>
    <dgm:cxn modelId="{D71F00A2-E2F5-4798-A436-1BD4CA69EB75}" type="presParOf" srcId="{858598A7-1376-4372-A46A-579BE7271B68}" destId="{956D90B2-D761-4DE4-ABE0-92507AB97057}" srcOrd="1" destOrd="0" presId="urn:microsoft.com/office/officeart/2005/8/layout/equation2"/>
    <dgm:cxn modelId="{5D9C048C-8B4C-4881-BFEA-290C3E2DFF2C}" type="presParOf" srcId="{956D90B2-D761-4DE4-ABE0-92507AB97057}" destId="{8F46BB3F-296A-4B41-B348-0A6D3C79B621}" srcOrd="0" destOrd="0" presId="urn:microsoft.com/office/officeart/2005/8/layout/equation2"/>
    <dgm:cxn modelId="{5FC34A7D-7D4C-4902-9A59-93D2BD521C96}" type="presParOf" srcId="{858598A7-1376-4372-A46A-579BE7271B68}" destId="{5EFD667E-46A5-43DB-BC2E-C18E52E2E1F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62FA30-BD6B-4EF7-82A5-A240E632FF3E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fr-FR"/>
        </a:p>
      </dgm:t>
    </dgm:pt>
    <dgm:pt modelId="{BC5E4275-F246-4BBD-8A7B-C9F7E638FF69}">
      <dgm:prSet phldrT="[Texte]"/>
      <dgm:spPr/>
      <dgm:t>
        <a:bodyPr/>
        <a:lstStyle/>
        <a:p>
          <a:r>
            <a:rPr lang="fr-FR"/>
            <a:t>Le but</a:t>
          </a:r>
        </a:p>
      </dgm:t>
    </dgm:pt>
    <dgm:pt modelId="{01F63D1D-A139-4E5C-AD8D-41D4C946D159}" type="parTrans" cxnId="{64435638-B2A2-45DD-84BF-3D805299570D}">
      <dgm:prSet/>
      <dgm:spPr/>
      <dgm:t>
        <a:bodyPr/>
        <a:lstStyle/>
        <a:p>
          <a:endParaRPr lang="fr-FR"/>
        </a:p>
      </dgm:t>
    </dgm:pt>
    <dgm:pt modelId="{4020A1D4-7BAA-40D4-B31B-3DDABC840C71}" type="sibTrans" cxnId="{64435638-B2A2-45DD-84BF-3D805299570D}">
      <dgm:prSet/>
      <dgm:spPr/>
      <dgm:t>
        <a:bodyPr/>
        <a:lstStyle/>
        <a:p>
          <a:endParaRPr lang="fr-FR"/>
        </a:p>
      </dgm:t>
    </dgm:pt>
    <dgm:pt modelId="{2112D2FC-96FF-4FBE-BF23-9F9C26A43263}">
      <dgm:prSet phldrT="[Texte]"/>
      <dgm:spPr/>
      <dgm:t>
        <a:bodyPr/>
        <a:lstStyle/>
        <a:p>
          <a:r>
            <a:rPr lang="fr-FR"/>
            <a:t>Concrétisation année B1</a:t>
          </a:r>
        </a:p>
      </dgm:t>
    </dgm:pt>
    <dgm:pt modelId="{B73910EE-C54B-44AF-B263-1AF919E7AA23}" type="parTrans" cxnId="{57FF5ACA-B72F-41A2-8FE3-E9C45BA8147C}">
      <dgm:prSet/>
      <dgm:spPr/>
      <dgm:t>
        <a:bodyPr/>
        <a:lstStyle/>
        <a:p>
          <a:endParaRPr lang="fr-FR"/>
        </a:p>
      </dgm:t>
    </dgm:pt>
    <dgm:pt modelId="{97CCD961-4996-4E4D-BF8C-5A4DBC378124}" type="sibTrans" cxnId="{57FF5ACA-B72F-41A2-8FE3-E9C45BA8147C}">
      <dgm:prSet/>
      <dgm:spPr/>
      <dgm:t>
        <a:bodyPr/>
        <a:lstStyle/>
        <a:p>
          <a:endParaRPr lang="fr-FR"/>
        </a:p>
      </dgm:t>
    </dgm:pt>
    <dgm:pt modelId="{16193C05-ECA8-4612-A79C-72E2E98E7732}">
      <dgm:prSet phldrT="[Texte]"/>
      <dgm:spPr/>
      <dgm:t>
        <a:bodyPr/>
        <a:lstStyle/>
        <a:p>
          <a:r>
            <a:rPr lang="fr-FR"/>
            <a:t>Nouvelles Notions</a:t>
          </a:r>
        </a:p>
      </dgm:t>
    </dgm:pt>
    <dgm:pt modelId="{B9B0FBC7-685B-40EE-902A-1AD09CBD335A}" type="parTrans" cxnId="{F744B5CC-DDDF-4BE9-ACFE-860FE03B51BA}">
      <dgm:prSet/>
      <dgm:spPr/>
      <dgm:t>
        <a:bodyPr/>
        <a:lstStyle/>
        <a:p>
          <a:endParaRPr lang="fr-FR"/>
        </a:p>
      </dgm:t>
    </dgm:pt>
    <dgm:pt modelId="{4FA4D2F7-AA80-4B87-A7C0-77C4FA6F358B}" type="sibTrans" cxnId="{F744B5CC-DDDF-4BE9-ACFE-860FE03B51BA}">
      <dgm:prSet/>
      <dgm:spPr/>
      <dgm:t>
        <a:bodyPr/>
        <a:lstStyle/>
        <a:p>
          <a:endParaRPr lang="fr-FR"/>
        </a:p>
      </dgm:t>
    </dgm:pt>
    <dgm:pt modelId="{40815E99-E851-47D3-9E2F-6BCABC220892}">
      <dgm:prSet phldrT="[Texte]"/>
      <dgm:spPr/>
      <dgm:t>
        <a:bodyPr/>
        <a:lstStyle/>
        <a:p>
          <a:r>
            <a:rPr lang="fr-FR" noProof="0"/>
            <a:t>MySQL</a:t>
          </a:r>
        </a:p>
      </dgm:t>
    </dgm:pt>
    <dgm:pt modelId="{364B7B12-EEB3-4AA2-90D1-43815B483908}" type="parTrans" cxnId="{ACF3EF0D-535A-4D63-AA8A-5D115535CB3F}">
      <dgm:prSet/>
      <dgm:spPr/>
      <dgm:t>
        <a:bodyPr/>
        <a:lstStyle/>
        <a:p>
          <a:endParaRPr lang="fr-FR"/>
        </a:p>
      </dgm:t>
    </dgm:pt>
    <dgm:pt modelId="{17BA3D1E-B01D-4BB1-9764-AE3C08005845}" type="sibTrans" cxnId="{ACF3EF0D-535A-4D63-AA8A-5D115535CB3F}">
      <dgm:prSet/>
      <dgm:spPr/>
      <dgm:t>
        <a:bodyPr/>
        <a:lstStyle/>
        <a:p>
          <a:endParaRPr lang="fr-FR"/>
        </a:p>
      </dgm:t>
    </dgm:pt>
    <dgm:pt modelId="{EE304BAF-478F-43D8-917D-C2987DC04B99}">
      <dgm:prSet phldrT="[Texte]"/>
      <dgm:spPr/>
      <dgm:t>
        <a:bodyPr/>
        <a:lstStyle/>
        <a:p>
          <a:r>
            <a:rPr lang="fr-FR" noProof="0"/>
            <a:t>Système de permission &amp; login</a:t>
          </a:r>
        </a:p>
      </dgm:t>
    </dgm:pt>
    <dgm:pt modelId="{03578513-07CB-4D58-85BF-E9C7E269BA09}" type="parTrans" cxnId="{EAFB0EB4-D5B8-4CD2-A90E-9FED006AD5A4}">
      <dgm:prSet/>
      <dgm:spPr/>
      <dgm:t>
        <a:bodyPr/>
        <a:lstStyle/>
        <a:p>
          <a:endParaRPr lang="fr-FR"/>
        </a:p>
      </dgm:t>
    </dgm:pt>
    <dgm:pt modelId="{FF7A7E7B-1F6A-4EFE-AEEC-EAD7ECA96DAA}" type="sibTrans" cxnId="{EAFB0EB4-D5B8-4CD2-A90E-9FED006AD5A4}">
      <dgm:prSet/>
      <dgm:spPr/>
      <dgm:t>
        <a:bodyPr/>
        <a:lstStyle/>
        <a:p>
          <a:endParaRPr lang="fr-FR"/>
        </a:p>
      </dgm:t>
    </dgm:pt>
    <dgm:pt modelId="{3D5E75FE-7192-466C-B675-768637F8F9C1}" type="pres">
      <dgm:prSet presAssocID="{CE62FA30-BD6B-4EF7-82A5-A240E632FF3E}" presName="linear" presStyleCnt="0">
        <dgm:presLayoutVars>
          <dgm:dir/>
          <dgm:animLvl val="lvl"/>
          <dgm:resizeHandles val="exact"/>
        </dgm:presLayoutVars>
      </dgm:prSet>
      <dgm:spPr/>
    </dgm:pt>
    <dgm:pt modelId="{B933D015-C673-40AF-A9B8-F8A0DCED7D2A}" type="pres">
      <dgm:prSet presAssocID="{BC5E4275-F246-4BBD-8A7B-C9F7E638FF69}" presName="parentLin" presStyleCnt="0"/>
      <dgm:spPr/>
    </dgm:pt>
    <dgm:pt modelId="{8CB5C211-1FFF-4216-8E13-1C05F988C0AC}" type="pres">
      <dgm:prSet presAssocID="{BC5E4275-F246-4BBD-8A7B-C9F7E638FF69}" presName="parentLeftMargin" presStyleLbl="node1" presStyleIdx="0" presStyleCnt="2"/>
      <dgm:spPr/>
    </dgm:pt>
    <dgm:pt modelId="{2089230A-6560-46DE-A0C1-93B53F6E14F2}" type="pres">
      <dgm:prSet presAssocID="{BC5E4275-F246-4BBD-8A7B-C9F7E638FF6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755953-CC04-4928-8C44-61120CE048A8}" type="pres">
      <dgm:prSet presAssocID="{BC5E4275-F246-4BBD-8A7B-C9F7E638FF69}" presName="negativeSpace" presStyleCnt="0"/>
      <dgm:spPr/>
    </dgm:pt>
    <dgm:pt modelId="{41141B89-D689-4588-AEE3-83A77C873C29}" type="pres">
      <dgm:prSet presAssocID="{BC5E4275-F246-4BBD-8A7B-C9F7E638FF69}" presName="childText" presStyleLbl="conFgAcc1" presStyleIdx="0" presStyleCnt="2">
        <dgm:presLayoutVars>
          <dgm:bulletEnabled val="1"/>
        </dgm:presLayoutVars>
      </dgm:prSet>
      <dgm:spPr/>
    </dgm:pt>
    <dgm:pt modelId="{100408DB-C5DD-47C9-B5DE-04BD75B0BCD5}" type="pres">
      <dgm:prSet presAssocID="{4020A1D4-7BAA-40D4-B31B-3DDABC840C71}" presName="spaceBetweenRectangles" presStyleCnt="0"/>
      <dgm:spPr/>
    </dgm:pt>
    <dgm:pt modelId="{F4F4EF69-32E1-48B0-8667-B0B02EF9AC5A}" type="pres">
      <dgm:prSet presAssocID="{16193C05-ECA8-4612-A79C-72E2E98E7732}" presName="parentLin" presStyleCnt="0"/>
      <dgm:spPr/>
    </dgm:pt>
    <dgm:pt modelId="{B71B02DC-05BA-4E58-9FE0-B135737763D3}" type="pres">
      <dgm:prSet presAssocID="{16193C05-ECA8-4612-A79C-72E2E98E7732}" presName="parentLeftMargin" presStyleLbl="node1" presStyleIdx="0" presStyleCnt="2"/>
      <dgm:spPr/>
    </dgm:pt>
    <dgm:pt modelId="{A219A2F0-A99A-429D-A64E-DACBC7EBD208}" type="pres">
      <dgm:prSet presAssocID="{16193C05-ECA8-4612-A79C-72E2E98E773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AE97C7B-FDE1-4040-994E-580E6382A925}" type="pres">
      <dgm:prSet presAssocID="{16193C05-ECA8-4612-A79C-72E2E98E7732}" presName="negativeSpace" presStyleCnt="0"/>
      <dgm:spPr/>
    </dgm:pt>
    <dgm:pt modelId="{71A1535C-261A-4BD6-9E12-60A303717D3F}" type="pres">
      <dgm:prSet presAssocID="{16193C05-ECA8-4612-A79C-72E2E98E773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CF3EF0D-535A-4D63-AA8A-5D115535CB3F}" srcId="{16193C05-ECA8-4612-A79C-72E2E98E7732}" destId="{40815E99-E851-47D3-9E2F-6BCABC220892}" srcOrd="0" destOrd="0" parTransId="{364B7B12-EEB3-4AA2-90D1-43815B483908}" sibTransId="{17BA3D1E-B01D-4BB1-9764-AE3C08005845}"/>
    <dgm:cxn modelId="{FF3A5729-B186-4599-A54A-DE6D37B5F37D}" type="presOf" srcId="{40815E99-E851-47D3-9E2F-6BCABC220892}" destId="{71A1535C-261A-4BD6-9E12-60A303717D3F}" srcOrd="0" destOrd="0" presId="urn:microsoft.com/office/officeart/2005/8/layout/list1"/>
    <dgm:cxn modelId="{64435638-B2A2-45DD-84BF-3D805299570D}" srcId="{CE62FA30-BD6B-4EF7-82A5-A240E632FF3E}" destId="{BC5E4275-F246-4BBD-8A7B-C9F7E638FF69}" srcOrd="0" destOrd="0" parTransId="{01F63D1D-A139-4E5C-AD8D-41D4C946D159}" sibTransId="{4020A1D4-7BAA-40D4-B31B-3DDABC840C71}"/>
    <dgm:cxn modelId="{140AE45B-5BA9-4B12-A198-FBC765B04A75}" type="presOf" srcId="{EE304BAF-478F-43D8-917D-C2987DC04B99}" destId="{71A1535C-261A-4BD6-9E12-60A303717D3F}" srcOrd="0" destOrd="1" presId="urn:microsoft.com/office/officeart/2005/8/layout/list1"/>
    <dgm:cxn modelId="{A032F560-CA53-447A-9137-49FCB85C5C24}" type="presOf" srcId="{CE62FA30-BD6B-4EF7-82A5-A240E632FF3E}" destId="{3D5E75FE-7192-466C-B675-768637F8F9C1}" srcOrd="0" destOrd="0" presId="urn:microsoft.com/office/officeart/2005/8/layout/list1"/>
    <dgm:cxn modelId="{4B6FA548-A99F-4E49-A793-950CE3F6321C}" type="presOf" srcId="{16193C05-ECA8-4612-A79C-72E2E98E7732}" destId="{A219A2F0-A99A-429D-A64E-DACBC7EBD208}" srcOrd="1" destOrd="0" presId="urn:microsoft.com/office/officeart/2005/8/layout/list1"/>
    <dgm:cxn modelId="{6D8AD570-1CEF-421A-BD4A-F51EFD9EB26F}" type="presOf" srcId="{2112D2FC-96FF-4FBE-BF23-9F9C26A43263}" destId="{41141B89-D689-4588-AEE3-83A77C873C29}" srcOrd="0" destOrd="0" presId="urn:microsoft.com/office/officeart/2005/8/layout/list1"/>
    <dgm:cxn modelId="{53D24E90-0847-442F-BCB5-E73AA77E8EB3}" type="presOf" srcId="{BC5E4275-F246-4BBD-8A7B-C9F7E638FF69}" destId="{2089230A-6560-46DE-A0C1-93B53F6E14F2}" srcOrd="1" destOrd="0" presId="urn:microsoft.com/office/officeart/2005/8/layout/list1"/>
    <dgm:cxn modelId="{BA26BF9F-5449-4C4B-AE42-1B9E99EEEE80}" type="presOf" srcId="{16193C05-ECA8-4612-A79C-72E2E98E7732}" destId="{B71B02DC-05BA-4E58-9FE0-B135737763D3}" srcOrd="0" destOrd="0" presId="urn:microsoft.com/office/officeart/2005/8/layout/list1"/>
    <dgm:cxn modelId="{3072B9B0-EFBA-4095-B3D0-05DCC0DCE75D}" type="presOf" srcId="{BC5E4275-F246-4BBD-8A7B-C9F7E638FF69}" destId="{8CB5C211-1FFF-4216-8E13-1C05F988C0AC}" srcOrd="0" destOrd="0" presId="urn:microsoft.com/office/officeart/2005/8/layout/list1"/>
    <dgm:cxn modelId="{EAFB0EB4-D5B8-4CD2-A90E-9FED006AD5A4}" srcId="{16193C05-ECA8-4612-A79C-72E2E98E7732}" destId="{EE304BAF-478F-43D8-917D-C2987DC04B99}" srcOrd="1" destOrd="0" parTransId="{03578513-07CB-4D58-85BF-E9C7E269BA09}" sibTransId="{FF7A7E7B-1F6A-4EFE-AEEC-EAD7ECA96DAA}"/>
    <dgm:cxn modelId="{57FF5ACA-B72F-41A2-8FE3-E9C45BA8147C}" srcId="{BC5E4275-F246-4BBD-8A7B-C9F7E638FF69}" destId="{2112D2FC-96FF-4FBE-BF23-9F9C26A43263}" srcOrd="0" destOrd="0" parTransId="{B73910EE-C54B-44AF-B263-1AF919E7AA23}" sibTransId="{97CCD961-4996-4E4D-BF8C-5A4DBC378124}"/>
    <dgm:cxn modelId="{F744B5CC-DDDF-4BE9-ACFE-860FE03B51BA}" srcId="{CE62FA30-BD6B-4EF7-82A5-A240E632FF3E}" destId="{16193C05-ECA8-4612-A79C-72E2E98E7732}" srcOrd="1" destOrd="0" parTransId="{B9B0FBC7-685B-40EE-902A-1AD09CBD335A}" sibTransId="{4FA4D2F7-AA80-4B87-A7C0-77C4FA6F358B}"/>
    <dgm:cxn modelId="{8A69DBCC-6548-4206-BCA1-477CDDFF673C}" type="presParOf" srcId="{3D5E75FE-7192-466C-B675-768637F8F9C1}" destId="{B933D015-C673-40AF-A9B8-F8A0DCED7D2A}" srcOrd="0" destOrd="0" presId="urn:microsoft.com/office/officeart/2005/8/layout/list1"/>
    <dgm:cxn modelId="{C7571A75-9DD6-49A2-93ED-16DBE4439B14}" type="presParOf" srcId="{B933D015-C673-40AF-A9B8-F8A0DCED7D2A}" destId="{8CB5C211-1FFF-4216-8E13-1C05F988C0AC}" srcOrd="0" destOrd="0" presId="urn:microsoft.com/office/officeart/2005/8/layout/list1"/>
    <dgm:cxn modelId="{587C0F63-F4E7-4F6D-AF7C-4CF1D5C27315}" type="presParOf" srcId="{B933D015-C673-40AF-A9B8-F8A0DCED7D2A}" destId="{2089230A-6560-46DE-A0C1-93B53F6E14F2}" srcOrd="1" destOrd="0" presId="urn:microsoft.com/office/officeart/2005/8/layout/list1"/>
    <dgm:cxn modelId="{56A1D47C-D51A-44FA-A56C-C09038CE41A6}" type="presParOf" srcId="{3D5E75FE-7192-466C-B675-768637F8F9C1}" destId="{89755953-CC04-4928-8C44-61120CE048A8}" srcOrd="1" destOrd="0" presId="urn:microsoft.com/office/officeart/2005/8/layout/list1"/>
    <dgm:cxn modelId="{1D4B99F2-E561-44D9-A8F9-67A88D9F42A6}" type="presParOf" srcId="{3D5E75FE-7192-466C-B675-768637F8F9C1}" destId="{41141B89-D689-4588-AEE3-83A77C873C29}" srcOrd="2" destOrd="0" presId="urn:microsoft.com/office/officeart/2005/8/layout/list1"/>
    <dgm:cxn modelId="{2D0A3925-9A0B-4905-B035-BB860355823B}" type="presParOf" srcId="{3D5E75FE-7192-466C-B675-768637F8F9C1}" destId="{100408DB-C5DD-47C9-B5DE-04BD75B0BCD5}" srcOrd="3" destOrd="0" presId="urn:microsoft.com/office/officeart/2005/8/layout/list1"/>
    <dgm:cxn modelId="{ABCFD4C0-76B8-4FD8-9F91-FB55C2C4029F}" type="presParOf" srcId="{3D5E75FE-7192-466C-B675-768637F8F9C1}" destId="{F4F4EF69-32E1-48B0-8667-B0B02EF9AC5A}" srcOrd="4" destOrd="0" presId="urn:microsoft.com/office/officeart/2005/8/layout/list1"/>
    <dgm:cxn modelId="{16EE6387-B48E-4DEB-B7DC-1939E27D58A5}" type="presParOf" srcId="{F4F4EF69-32E1-48B0-8667-B0B02EF9AC5A}" destId="{B71B02DC-05BA-4E58-9FE0-B135737763D3}" srcOrd="0" destOrd="0" presId="urn:microsoft.com/office/officeart/2005/8/layout/list1"/>
    <dgm:cxn modelId="{17B4FCC7-9980-4EF8-BFBA-4393783A8143}" type="presParOf" srcId="{F4F4EF69-32E1-48B0-8667-B0B02EF9AC5A}" destId="{A219A2F0-A99A-429D-A64E-DACBC7EBD208}" srcOrd="1" destOrd="0" presId="urn:microsoft.com/office/officeart/2005/8/layout/list1"/>
    <dgm:cxn modelId="{1484E8B5-CBDC-4DF6-9E41-5DF12E9A412E}" type="presParOf" srcId="{3D5E75FE-7192-466C-B675-768637F8F9C1}" destId="{8AE97C7B-FDE1-4040-994E-580E6382A925}" srcOrd="5" destOrd="0" presId="urn:microsoft.com/office/officeart/2005/8/layout/list1"/>
    <dgm:cxn modelId="{00AE7A7F-8063-4FD7-8E30-7068A92FB59A}" type="presParOf" srcId="{3D5E75FE-7192-466C-B675-768637F8F9C1}" destId="{71A1535C-261A-4BD6-9E12-60A303717D3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C54619-3772-4DE1-BB7E-E21444F3C489}" type="doc">
      <dgm:prSet loTypeId="urn:microsoft.com/office/officeart/2008/layout/LinedList" loCatId="list" qsTypeId="urn:microsoft.com/office/officeart/2005/8/quickstyle/simple1" qsCatId="simple" csTypeId="urn:microsoft.com/office/officeart/2005/8/colors/accent4_4" csCatId="accent4"/>
      <dgm:spPr/>
      <dgm:t>
        <a:bodyPr/>
        <a:lstStyle/>
        <a:p>
          <a:endParaRPr lang="en-US"/>
        </a:p>
      </dgm:t>
    </dgm:pt>
    <dgm:pt modelId="{1A247C5E-EE15-4ABF-8C2F-BBC8A11219F2}">
      <dgm:prSet/>
      <dgm:spPr/>
      <dgm:t>
        <a:bodyPr/>
        <a:lstStyle/>
        <a:p>
          <a:r>
            <a:rPr lang="en-US"/>
            <a:t>HTML </a:t>
          </a:r>
        </a:p>
      </dgm:t>
    </dgm:pt>
    <dgm:pt modelId="{2529E9B6-A2FC-4470-A4EE-7D8E3F4AFA7E}" type="parTrans" cxnId="{8F7A96B4-426A-40AC-835F-7BF7C88B3525}">
      <dgm:prSet/>
      <dgm:spPr/>
      <dgm:t>
        <a:bodyPr/>
        <a:lstStyle/>
        <a:p>
          <a:endParaRPr lang="en-US"/>
        </a:p>
      </dgm:t>
    </dgm:pt>
    <dgm:pt modelId="{91D0A01C-7C21-46DD-9AAB-CB73425A0FC2}" type="sibTrans" cxnId="{8F7A96B4-426A-40AC-835F-7BF7C88B3525}">
      <dgm:prSet/>
      <dgm:spPr/>
      <dgm:t>
        <a:bodyPr/>
        <a:lstStyle/>
        <a:p>
          <a:endParaRPr lang="en-US"/>
        </a:p>
      </dgm:t>
    </dgm:pt>
    <dgm:pt modelId="{E848A6C9-95B3-4F8C-8266-827CDD8F7819}">
      <dgm:prSet/>
      <dgm:spPr/>
      <dgm:t>
        <a:bodyPr/>
        <a:lstStyle/>
        <a:p>
          <a:r>
            <a:rPr lang="en-US"/>
            <a:t>CSS</a:t>
          </a:r>
        </a:p>
      </dgm:t>
    </dgm:pt>
    <dgm:pt modelId="{DDCC8B18-E19F-46B7-9BAD-FF89C7D83ECE}" type="parTrans" cxnId="{626FCE43-28E5-4497-A28D-D75149CDFC41}">
      <dgm:prSet/>
      <dgm:spPr/>
      <dgm:t>
        <a:bodyPr/>
        <a:lstStyle/>
        <a:p>
          <a:endParaRPr lang="en-US"/>
        </a:p>
      </dgm:t>
    </dgm:pt>
    <dgm:pt modelId="{D8BD134D-AA06-4AE0-BABD-193EB047A353}" type="sibTrans" cxnId="{626FCE43-28E5-4497-A28D-D75149CDFC41}">
      <dgm:prSet/>
      <dgm:spPr/>
      <dgm:t>
        <a:bodyPr/>
        <a:lstStyle/>
        <a:p>
          <a:endParaRPr lang="en-US"/>
        </a:p>
      </dgm:t>
    </dgm:pt>
    <dgm:pt modelId="{C05EFD3A-1F98-42CD-B251-0474C9391B61}">
      <dgm:prSet/>
      <dgm:spPr/>
      <dgm:t>
        <a:bodyPr/>
        <a:lstStyle/>
        <a:p>
          <a:r>
            <a:rPr lang="en-US"/>
            <a:t>JavaScript</a:t>
          </a:r>
        </a:p>
      </dgm:t>
    </dgm:pt>
    <dgm:pt modelId="{5171DB1A-70C0-4455-9C52-55FE3A0F3CA5}" type="parTrans" cxnId="{F59FD4AC-D70D-4EB0-B677-219EE4B2B656}">
      <dgm:prSet/>
      <dgm:spPr/>
      <dgm:t>
        <a:bodyPr/>
        <a:lstStyle/>
        <a:p>
          <a:endParaRPr lang="en-US"/>
        </a:p>
      </dgm:t>
    </dgm:pt>
    <dgm:pt modelId="{510E2AED-FA0E-4077-A367-A063470B3355}" type="sibTrans" cxnId="{F59FD4AC-D70D-4EB0-B677-219EE4B2B656}">
      <dgm:prSet/>
      <dgm:spPr/>
      <dgm:t>
        <a:bodyPr/>
        <a:lstStyle/>
        <a:p>
          <a:endParaRPr lang="en-US"/>
        </a:p>
      </dgm:t>
    </dgm:pt>
    <dgm:pt modelId="{9A543DB1-6B6B-4283-929C-8674CC68244F}" type="pres">
      <dgm:prSet presAssocID="{86C54619-3772-4DE1-BB7E-E21444F3C489}" presName="vert0" presStyleCnt="0">
        <dgm:presLayoutVars>
          <dgm:dir/>
          <dgm:animOne val="branch"/>
          <dgm:animLvl val="lvl"/>
        </dgm:presLayoutVars>
      </dgm:prSet>
      <dgm:spPr/>
    </dgm:pt>
    <dgm:pt modelId="{FFB01AB9-5377-414C-9B8D-CDE243E0F774}" type="pres">
      <dgm:prSet presAssocID="{1A247C5E-EE15-4ABF-8C2F-BBC8A11219F2}" presName="thickLine" presStyleLbl="alignNode1" presStyleIdx="0" presStyleCnt="3"/>
      <dgm:spPr/>
    </dgm:pt>
    <dgm:pt modelId="{D7EE85AE-7FB5-4FC1-918A-4A84A3BC70F8}" type="pres">
      <dgm:prSet presAssocID="{1A247C5E-EE15-4ABF-8C2F-BBC8A11219F2}" presName="horz1" presStyleCnt="0"/>
      <dgm:spPr/>
    </dgm:pt>
    <dgm:pt modelId="{1E12FB7D-195D-4E7B-89DC-EA63A7ED58BB}" type="pres">
      <dgm:prSet presAssocID="{1A247C5E-EE15-4ABF-8C2F-BBC8A11219F2}" presName="tx1" presStyleLbl="revTx" presStyleIdx="0" presStyleCnt="3"/>
      <dgm:spPr/>
    </dgm:pt>
    <dgm:pt modelId="{64E540E3-B7D5-48B5-B257-A9A051D1021A}" type="pres">
      <dgm:prSet presAssocID="{1A247C5E-EE15-4ABF-8C2F-BBC8A11219F2}" presName="vert1" presStyleCnt="0"/>
      <dgm:spPr/>
    </dgm:pt>
    <dgm:pt modelId="{33909C90-D558-4D14-B55C-0B8EF1CF9135}" type="pres">
      <dgm:prSet presAssocID="{E848A6C9-95B3-4F8C-8266-827CDD8F7819}" presName="thickLine" presStyleLbl="alignNode1" presStyleIdx="1" presStyleCnt="3"/>
      <dgm:spPr/>
    </dgm:pt>
    <dgm:pt modelId="{10032CD7-714E-44EB-BD08-51DAE76300D2}" type="pres">
      <dgm:prSet presAssocID="{E848A6C9-95B3-4F8C-8266-827CDD8F7819}" presName="horz1" presStyleCnt="0"/>
      <dgm:spPr/>
    </dgm:pt>
    <dgm:pt modelId="{D940BD57-063C-4F43-B484-4DEB30159395}" type="pres">
      <dgm:prSet presAssocID="{E848A6C9-95B3-4F8C-8266-827CDD8F7819}" presName="tx1" presStyleLbl="revTx" presStyleIdx="1" presStyleCnt="3"/>
      <dgm:spPr/>
    </dgm:pt>
    <dgm:pt modelId="{693410E5-6A08-424D-B6F4-1E90D8F9C00F}" type="pres">
      <dgm:prSet presAssocID="{E848A6C9-95B3-4F8C-8266-827CDD8F7819}" presName="vert1" presStyleCnt="0"/>
      <dgm:spPr/>
    </dgm:pt>
    <dgm:pt modelId="{95E85A4E-D677-43DC-9410-5789A30C2B06}" type="pres">
      <dgm:prSet presAssocID="{C05EFD3A-1F98-42CD-B251-0474C9391B61}" presName="thickLine" presStyleLbl="alignNode1" presStyleIdx="2" presStyleCnt="3"/>
      <dgm:spPr/>
    </dgm:pt>
    <dgm:pt modelId="{67A85B99-EF8E-43AA-9C9B-843C84FCE2F8}" type="pres">
      <dgm:prSet presAssocID="{C05EFD3A-1F98-42CD-B251-0474C9391B61}" presName="horz1" presStyleCnt="0"/>
      <dgm:spPr/>
    </dgm:pt>
    <dgm:pt modelId="{461AD8CD-8E18-40C3-8B53-3082F9B2F863}" type="pres">
      <dgm:prSet presAssocID="{C05EFD3A-1F98-42CD-B251-0474C9391B61}" presName="tx1" presStyleLbl="revTx" presStyleIdx="2" presStyleCnt="3"/>
      <dgm:spPr/>
    </dgm:pt>
    <dgm:pt modelId="{CCEADCA5-9177-43CF-AE41-381CDD047538}" type="pres">
      <dgm:prSet presAssocID="{C05EFD3A-1F98-42CD-B251-0474C9391B61}" presName="vert1" presStyleCnt="0"/>
      <dgm:spPr/>
    </dgm:pt>
  </dgm:ptLst>
  <dgm:cxnLst>
    <dgm:cxn modelId="{626FCE43-28E5-4497-A28D-D75149CDFC41}" srcId="{86C54619-3772-4DE1-BB7E-E21444F3C489}" destId="{E848A6C9-95B3-4F8C-8266-827CDD8F7819}" srcOrd="1" destOrd="0" parTransId="{DDCC8B18-E19F-46B7-9BAD-FF89C7D83ECE}" sibTransId="{D8BD134D-AA06-4AE0-BABD-193EB047A353}"/>
    <dgm:cxn modelId="{25CFD697-3CCB-4F10-95E7-25C61EF2CEF5}" type="presOf" srcId="{C05EFD3A-1F98-42CD-B251-0474C9391B61}" destId="{461AD8CD-8E18-40C3-8B53-3082F9B2F863}" srcOrd="0" destOrd="0" presId="urn:microsoft.com/office/officeart/2008/layout/LinedList"/>
    <dgm:cxn modelId="{10AD4198-4E96-4532-9AF3-26824E6D060C}" type="presOf" srcId="{E848A6C9-95B3-4F8C-8266-827CDD8F7819}" destId="{D940BD57-063C-4F43-B484-4DEB30159395}" srcOrd="0" destOrd="0" presId="urn:microsoft.com/office/officeart/2008/layout/LinedList"/>
    <dgm:cxn modelId="{3B9DAAA1-2ACD-4E65-AE0C-55D00B8E2E74}" type="presOf" srcId="{1A247C5E-EE15-4ABF-8C2F-BBC8A11219F2}" destId="{1E12FB7D-195D-4E7B-89DC-EA63A7ED58BB}" srcOrd="0" destOrd="0" presId="urn:microsoft.com/office/officeart/2008/layout/LinedList"/>
    <dgm:cxn modelId="{0065B1AC-A3FF-4F08-97DB-5883BE7AB5A5}" type="presOf" srcId="{86C54619-3772-4DE1-BB7E-E21444F3C489}" destId="{9A543DB1-6B6B-4283-929C-8674CC68244F}" srcOrd="0" destOrd="0" presId="urn:microsoft.com/office/officeart/2008/layout/LinedList"/>
    <dgm:cxn modelId="{F59FD4AC-D70D-4EB0-B677-219EE4B2B656}" srcId="{86C54619-3772-4DE1-BB7E-E21444F3C489}" destId="{C05EFD3A-1F98-42CD-B251-0474C9391B61}" srcOrd="2" destOrd="0" parTransId="{5171DB1A-70C0-4455-9C52-55FE3A0F3CA5}" sibTransId="{510E2AED-FA0E-4077-A367-A063470B3355}"/>
    <dgm:cxn modelId="{8F7A96B4-426A-40AC-835F-7BF7C88B3525}" srcId="{86C54619-3772-4DE1-BB7E-E21444F3C489}" destId="{1A247C5E-EE15-4ABF-8C2F-BBC8A11219F2}" srcOrd="0" destOrd="0" parTransId="{2529E9B6-A2FC-4470-A4EE-7D8E3F4AFA7E}" sibTransId="{91D0A01C-7C21-46DD-9AAB-CB73425A0FC2}"/>
    <dgm:cxn modelId="{2D7EDAF0-64BA-4157-AE78-A9D8B82AD773}" type="presParOf" srcId="{9A543DB1-6B6B-4283-929C-8674CC68244F}" destId="{FFB01AB9-5377-414C-9B8D-CDE243E0F774}" srcOrd="0" destOrd="0" presId="urn:microsoft.com/office/officeart/2008/layout/LinedList"/>
    <dgm:cxn modelId="{F482E6E9-AFBC-45EB-A15A-48652D122085}" type="presParOf" srcId="{9A543DB1-6B6B-4283-929C-8674CC68244F}" destId="{D7EE85AE-7FB5-4FC1-918A-4A84A3BC70F8}" srcOrd="1" destOrd="0" presId="urn:microsoft.com/office/officeart/2008/layout/LinedList"/>
    <dgm:cxn modelId="{3BEDB536-6458-470B-9C1C-24EEE52FDEBB}" type="presParOf" srcId="{D7EE85AE-7FB5-4FC1-918A-4A84A3BC70F8}" destId="{1E12FB7D-195D-4E7B-89DC-EA63A7ED58BB}" srcOrd="0" destOrd="0" presId="urn:microsoft.com/office/officeart/2008/layout/LinedList"/>
    <dgm:cxn modelId="{57F79E6B-B81B-4096-9A3E-0168D1D531CF}" type="presParOf" srcId="{D7EE85AE-7FB5-4FC1-918A-4A84A3BC70F8}" destId="{64E540E3-B7D5-48B5-B257-A9A051D1021A}" srcOrd="1" destOrd="0" presId="urn:microsoft.com/office/officeart/2008/layout/LinedList"/>
    <dgm:cxn modelId="{B9D4E7E9-0D2B-453A-9B11-D08EC7D3A13D}" type="presParOf" srcId="{9A543DB1-6B6B-4283-929C-8674CC68244F}" destId="{33909C90-D558-4D14-B55C-0B8EF1CF9135}" srcOrd="2" destOrd="0" presId="urn:microsoft.com/office/officeart/2008/layout/LinedList"/>
    <dgm:cxn modelId="{8939C408-8961-4865-8E50-8B56F61A8520}" type="presParOf" srcId="{9A543DB1-6B6B-4283-929C-8674CC68244F}" destId="{10032CD7-714E-44EB-BD08-51DAE76300D2}" srcOrd="3" destOrd="0" presId="urn:microsoft.com/office/officeart/2008/layout/LinedList"/>
    <dgm:cxn modelId="{73B29FB8-A854-4914-BD62-CE079B056A52}" type="presParOf" srcId="{10032CD7-714E-44EB-BD08-51DAE76300D2}" destId="{D940BD57-063C-4F43-B484-4DEB30159395}" srcOrd="0" destOrd="0" presId="urn:microsoft.com/office/officeart/2008/layout/LinedList"/>
    <dgm:cxn modelId="{2D40C8FA-6656-406D-9574-7C4A5B37CD7B}" type="presParOf" srcId="{10032CD7-714E-44EB-BD08-51DAE76300D2}" destId="{693410E5-6A08-424D-B6F4-1E90D8F9C00F}" srcOrd="1" destOrd="0" presId="urn:microsoft.com/office/officeart/2008/layout/LinedList"/>
    <dgm:cxn modelId="{0B7DCFC2-7EFC-40BF-ACC3-A8A53D602E12}" type="presParOf" srcId="{9A543DB1-6B6B-4283-929C-8674CC68244F}" destId="{95E85A4E-D677-43DC-9410-5789A30C2B06}" srcOrd="4" destOrd="0" presId="urn:microsoft.com/office/officeart/2008/layout/LinedList"/>
    <dgm:cxn modelId="{05554DCB-8EB2-4611-9248-572CA22483D4}" type="presParOf" srcId="{9A543DB1-6B6B-4283-929C-8674CC68244F}" destId="{67A85B99-EF8E-43AA-9C9B-843C84FCE2F8}" srcOrd="5" destOrd="0" presId="urn:microsoft.com/office/officeart/2008/layout/LinedList"/>
    <dgm:cxn modelId="{19BAA43B-AE68-4CE7-8B9D-2BDE94F55A24}" type="presParOf" srcId="{67A85B99-EF8E-43AA-9C9B-843C84FCE2F8}" destId="{461AD8CD-8E18-40C3-8B53-3082F9B2F863}" srcOrd="0" destOrd="0" presId="urn:microsoft.com/office/officeart/2008/layout/LinedList"/>
    <dgm:cxn modelId="{E94A330B-84F8-4FE9-ADAB-9C2D4929FF21}" type="presParOf" srcId="{67A85B99-EF8E-43AA-9C9B-843C84FCE2F8}" destId="{CCEADCA5-9177-43CF-AE41-381CDD0475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C54619-3772-4DE1-BB7E-E21444F3C489}" type="doc">
      <dgm:prSet loTypeId="urn:microsoft.com/office/officeart/2008/layout/LinedList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1A247C5E-EE15-4ABF-8C2F-BBC8A11219F2}">
      <dgm:prSet/>
      <dgm:spPr/>
      <dgm:t>
        <a:bodyPr/>
        <a:lstStyle/>
        <a:p>
          <a:r>
            <a:rPr lang="en-US"/>
            <a:t>Golang </a:t>
          </a:r>
        </a:p>
      </dgm:t>
    </dgm:pt>
    <dgm:pt modelId="{2529E9B6-A2FC-4470-A4EE-7D8E3F4AFA7E}" type="parTrans" cxnId="{8F7A96B4-426A-40AC-835F-7BF7C88B3525}">
      <dgm:prSet/>
      <dgm:spPr/>
      <dgm:t>
        <a:bodyPr/>
        <a:lstStyle/>
        <a:p>
          <a:endParaRPr lang="en-US"/>
        </a:p>
      </dgm:t>
    </dgm:pt>
    <dgm:pt modelId="{91D0A01C-7C21-46DD-9AAB-CB73425A0FC2}" type="sibTrans" cxnId="{8F7A96B4-426A-40AC-835F-7BF7C88B3525}">
      <dgm:prSet/>
      <dgm:spPr/>
      <dgm:t>
        <a:bodyPr/>
        <a:lstStyle/>
        <a:p>
          <a:endParaRPr lang="en-US"/>
        </a:p>
      </dgm:t>
    </dgm:pt>
    <dgm:pt modelId="{E848A6C9-95B3-4F8C-8266-827CDD8F7819}">
      <dgm:prSet/>
      <dgm:spPr/>
      <dgm:t>
        <a:bodyPr/>
        <a:lstStyle/>
        <a:p>
          <a:r>
            <a:rPr lang="en-US"/>
            <a:t>MySQL</a:t>
          </a:r>
        </a:p>
      </dgm:t>
    </dgm:pt>
    <dgm:pt modelId="{DDCC8B18-E19F-46B7-9BAD-FF89C7D83ECE}" type="parTrans" cxnId="{626FCE43-28E5-4497-A28D-D75149CDFC41}">
      <dgm:prSet/>
      <dgm:spPr/>
      <dgm:t>
        <a:bodyPr/>
        <a:lstStyle/>
        <a:p>
          <a:endParaRPr lang="en-US"/>
        </a:p>
      </dgm:t>
    </dgm:pt>
    <dgm:pt modelId="{D8BD134D-AA06-4AE0-BABD-193EB047A353}" type="sibTrans" cxnId="{626FCE43-28E5-4497-A28D-D75149CDFC41}">
      <dgm:prSet/>
      <dgm:spPr/>
      <dgm:t>
        <a:bodyPr/>
        <a:lstStyle/>
        <a:p>
          <a:endParaRPr lang="en-US"/>
        </a:p>
      </dgm:t>
    </dgm:pt>
    <dgm:pt modelId="{C05EFD3A-1F98-42CD-B251-0474C9391B61}">
      <dgm:prSet/>
      <dgm:spPr/>
      <dgm:t>
        <a:bodyPr/>
        <a:lstStyle/>
        <a:p>
          <a:r>
            <a:rPr lang="en-US"/>
            <a:t>WAMP</a:t>
          </a:r>
        </a:p>
      </dgm:t>
    </dgm:pt>
    <dgm:pt modelId="{5171DB1A-70C0-4455-9C52-55FE3A0F3CA5}" type="parTrans" cxnId="{F59FD4AC-D70D-4EB0-B677-219EE4B2B656}">
      <dgm:prSet/>
      <dgm:spPr/>
      <dgm:t>
        <a:bodyPr/>
        <a:lstStyle/>
        <a:p>
          <a:endParaRPr lang="en-US"/>
        </a:p>
      </dgm:t>
    </dgm:pt>
    <dgm:pt modelId="{510E2AED-FA0E-4077-A367-A063470B3355}" type="sibTrans" cxnId="{F59FD4AC-D70D-4EB0-B677-219EE4B2B656}">
      <dgm:prSet/>
      <dgm:spPr/>
      <dgm:t>
        <a:bodyPr/>
        <a:lstStyle/>
        <a:p>
          <a:endParaRPr lang="en-US"/>
        </a:p>
      </dgm:t>
    </dgm:pt>
    <dgm:pt modelId="{9A543DB1-6B6B-4283-929C-8674CC68244F}" type="pres">
      <dgm:prSet presAssocID="{86C54619-3772-4DE1-BB7E-E21444F3C489}" presName="vert0" presStyleCnt="0">
        <dgm:presLayoutVars>
          <dgm:dir/>
          <dgm:animOne val="branch"/>
          <dgm:animLvl val="lvl"/>
        </dgm:presLayoutVars>
      </dgm:prSet>
      <dgm:spPr/>
    </dgm:pt>
    <dgm:pt modelId="{FFB01AB9-5377-414C-9B8D-CDE243E0F774}" type="pres">
      <dgm:prSet presAssocID="{1A247C5E-EE15-4ABF-8C2F-BBC8A11219F2}" presName="thickLine" presStyleLbl="alignNode1" presStyleIdx="0" presStyleCnt="3"/>
      <dgm:spPr/>
    </dgm:pt>
    <dgm:pt modelId="{D7EE85AE-7FB5-4FC1-918A-4A84A3BC70F8}" type="pres">
      <dgm:prSet presAssocID="{1A247C5E-EE15-4ABF-8C2F-BBC8A11219F2}" presName="horz1" presStyleCnt="0"/>
      <dgm:spPr/>
    </dgm:pt>
    <dgm:pt modelId="{1E12FB7D-195D-4E7B-89DC-EA63A7ED58BB}" type="pres">
      <dgm:prSet presAssocID="{1A247C5E-EE15-4ABF-8C2F-BBC8A11219F2}" presName="tx1" presStyleLbl="revTx" presStyleIdx="0" presStyleCnt="3"/>
      <dgm:spPr/>
    </dgm:pt>
    <dgm:pt modelId="{64E540E3-B7D5-48B5-B257-A9A051D1021A}" type="pres">
      <dgm:prSet presAssocID="{1A247C5E-EE15-4ABF-8C2F-BBC8A11219F2}" presName="vert1" presStyleCnt="0"/>
      <dgm:spPr/>
    </dgm:pt>
    <dgm:pt modelId="{33909C90-D558-4D14-B55C-0B8EF1CF9135}" type="pres">
      <dgm:prSet presAssocID="{E848A6C9-95B3-4F8C-8266-827CDD8F7819}" presName="thickLine" presStyleLbl="alignNode1" presStyleIdx="1" presStyleCnt="3"/>
      <dgm:spPr/>
    </dgm:pt>
    <dgm:pt modelId="{10032CD7-714E-44EB-BD08-51DAE76300D2}" type="pres">
      <dgm:prSet presAssocID="{E848A6C9-95B3-4F8C-8266-827CDD8F7819}" presName="horz1" presStyleCnt="0"/>
      <dgm:spPr/>
    </dgm:pt>
    <dgm:pt modelId="{D940BD57-063C-4F43-B484-4DEB30159395}" type="pres">
      <dgm:prSet presAssocID="{E848A6C9-95B3-4F8C-8266-827CDD8F7819}" presName="tx1" presStyleLbl="revTx" presStyleIdx="1" presStyleCnt="3"/>
      <dgm:spPr/>
    </dgm:pt>
    <dgm:pt modelId="{693410E5-6A08-424D-B6F4-1E90D8F9C00F}" type="pres">
      <dgm:prSet presAssocID="{E848A6C9-95B3-4F8C-8266-827CDD8F7819}" presName="vert1" presStyleCnt="0"/>
      <dgm:spPr/>
    </dgm:pt>
    <dgm:pt modelId="{95E85A4E-D677-43DC-9410-5789A30C2B06}" type="pres">
      <dgm:prSet presAssocID="{C05EFD3A-1F98-42CD-B251-0474C9391B61}" presName="thickLine" presStyleLbl="alignNode1" presStyleIdx="2" presStyleCnt="3"/>
      <dgm:spPr/>
    </dgm:pt>
    <dgm:pt modelId="{67A85B99-EF8E-43AA-9C9B-843C84FCE2F8}" type="pres">
      <dgm:prSet presAssocID="{C05EFD3A-1F98-42CD-B251-0474C9391B61}" presName="horz1" presStyleCnt="0"/>
      <dgm:spPr/>
    </dgm:pt>
    <dgm:pt modelId="{461AD8CD-8E18-40C3-8B53-3082F9B2F863}" type="pres">
      <dgm:prSet presAssocID="{C05EFD3A-1F98-42CD-B251-0474C9391B61}" presName="tx1" presStyleLbl="revTx" presStyleIdx="2" presStyleCnt="3"/>
      <dgm:spPr/>
    </dgm:pt>
    <dgm:pt modelId="{CCEADCA5-9177-43CF-AE41-381CDD047538}" type="pres">
      <dgm:prSet presAssocID="{C05EFD3A-1F98-42CD-B251-0474C9391B61}" presName="vert1" presStyleCnt="0"/>
      <dgm:spPr/>
    </dgm:pt>
  </dgm:ptLst>
  <dgm:cxnLst>
    <dgm:cxn modelId="{626FCE43-28E5-4497-A28D-D75149CDFC41}" srcId="{86C54619-3772-4DE1-BB7E-E21444F3C489}" destId="{E848A6C9-95B3-4F8C-8266-827CDD8F7819}" srcOrd="1" destOrd="0" parTransId="{DDCC8B18-E19F-46B7-9BAD-FF89C7D83ECE}" sibTransId="{D8BD134D-AA06-4AE0-BABD-193EB047A353}"/>
    <dgm:cxn modelId="{25CFD697-3CCB-4F10-95E7-25C61EF2CEF5}" type="presOf" srcId="{C05EFD3A-1F98-42CD-B251-0474C9391B61}" destId="{461AD8CD-8E18-40C3-8B53-3082F9B2F863}" srcOrd="0" destOrd="0" presId="urn:microsoft.com/office/officeart/2008/layout/LinedList"/>
    <dgm:cxn modelId="{10AD4198-4E96-4532-9AF3-26824E6D060C}" type="presOf" srcId="{E848A6C9-95B3-4F8C-8266-827CDD8F7819}" destId="{D940BD57-063C-4F43-B484-4DEB30159395}" srcOrd="0" destOrd="0" presId="urn:microsoft.com/office/officeart/2008/layout/LinedList"/>
    <dgm:cxn modelId="{3B9DAAA1-2ACD-4E65-AE0C-55D00B8E2E74}" type="presOf" srcId="{1A247C5E-EE15-4ABF-8C2F-BBC8A11219F2}" destId="{1E12FB7D-195D-4E7B-89DC-EA63A7ED58BB}" srcOrd="0" destOrd="0" presId="urn:microsoft.com/office/officeart/2008/layout/LinedList"/>
    <dgm:cxn modelId="{0065B1AC-A3FF-4F08-97DB-5883BE7AB5A5}" type="presOf" srcId="{86C54619-3772-4DE1-BB7E-E21444F3C489}" destId="{9A543DB1-6B6B-4283-929C-8674CC68244F}" srcOrd="0" destOrd="0" presId="urn:microsoft.com/office/officeart/2008/layout/LinedList"/>
    <dgm:cxn modelId="{F59FD4AC-D70D-4EB0-B677-219EE4B2B656}" srcId="{86C54619-3772-4DE1-BB7E-E21444F3C489}" destId="{C05EFD3A-1F98-42CD-B251-0474C9391B61}" srcOrd="2" destOrd="0" parTransId="{5171DB1A-70C0-4455-9C52-55FE3A0F3CA5}" sibTransId="{510E2AED-FA0E-4077-A367-A063470B3355}"/>
    <dgm:cxn modelId="{8F7A96B4-426A-40AC-835F-7BF7C88B3525}" srcId="{86C54619-3772-4DE1-BB7E-E21444F3C489}" destId="{1A247C5E-EE15-4ABF-8C2F-BBC8A11219F2}" srcOrd="0" destOrd="0" parTransId="{2529E9B6-A2FC-4470-A4EE-7D8E3F4AFA7E}" sibTransId="{91D0A01C-7C21-46DD-9AAB-CB73425A0FC2}"/>
    <dgm:cxn modelId="{2D7EDAF0-64BA-4157-AE78-A9D8B82AD773}" type="presParOf" srcId="{9A543DB1-6B6B-4283-929C-8674CC68244F}" destId="{FFB01AB9-5377-414C-9B8D-CDE243E0F774}" srcOrd="0" destOrd="0" presId="urn:microsoft.com/office/officeart/2008/layout/LinedList"/>
    <dgm:cxn modelId="{F482E6E9-AFBC-45EB-A15A-48652D122085}" type="presParOf" srcId="{9A543DB1-6B6B-4283-929C-8674CC68244F}" destId="{D7EE85AE-7FB5-4FC1-918A-4A84A3BC70F8}" srcOrd="1" destOrd="0" presId="urn:microsoft.com/office/officeart/2008/layout/LinedList"/>
    <dgm:cxn modelId="{3BEDB536-6458-470B-9C1C-24EEE52FDEBB}" type="presParOf" srcId="{D7EE85AE-7FB5-4FC1-918A-4A84A3BC70F8}" destId="{1E12FB7D-195D-4E7B-89DC-EA63A7ED58BB}" srcOrd="0" destOrd="0" presId="urn:microsoft.com/office/officeart/2008/layout/LinedList"/>
    <dgm:cxn modelId="{57F79E6B-B81B-4096-9A3E-0168D1D531CF}" type="presParOf" srcId="{D7EE85AE-7FB5-4FC1-918A-4A84A3BC70F8}" destId="{64E540E3-B7D5-48B5-B257-A9A051D1021A}" srcOrd="1" destOrd="0" presId="urn:microsoft.com/office/officeart/2008/layout/LinedList"/>
    <dgm:cxn modelId="{B9D4E7E9-0D2B-453A-9B11-D08EC7D3A13D}" type="presParOf" srcId="{9A543DB1-6B6B-4283-929C-8674CC68244F}" destId="{33909C90-D558-4D14-B55C-0B8EF1CF9135}" srcOrd="2" destOrd="0" presId="urn:microsoft.com/office/officeart/2008/layout/LinedList"/>
    <dgm:cxn modelId="{8939C408-8961-4865-8E50-8B56F61A8520}" type="presParOf" srcId="{9A543DB1-6B6B-4283-929C-8674CC68244F}" destId="{10032CD7-714E-44EB-BD08-51DAE76300D2}" srcOrd="3" destOrd="0" presId="urn:microsoft.com/office/officeart/2008/layout/LinedList"/>
    <dgm:cxn modelId="{73B29FB8-A854-4914-BD62-CE079B056A52}" type="presParOf" srcId="{10032CD7-714E-44EB-BD08-51DAE76300D2}" destId="{D940BD57-063C-4F43-B484-4DEB30159395}" srcOrd="0" destOrd="0" presId="urn:microsoft.com/office/officeart/2008/layout/LinedList"/>
    <dgm:cxn modelId="{2D40C8FA-6656-406D-9574-7C4A5B37CD7B}" type="presParOf" srcId="{10032CD7-714E-44EB-BD08-51DAE76300D2}" destId="{693410E5-6A08-424D-B6F4-1E90D8F9C00F}" srcOrd="1" destOrd="0" presId="urn:microsoft.com/office/officeart/2008/layout/LinedList"/>
    <dgm:cxn modelId="{0B7DCFC2-7EFC-40BF-ACC3-A8A53D602E12}" type="presParOf" srcId="{9A543DB1-6B6B-4283-929C-8674CC68244F}" destId="{95E85A4E-D677-43DC-9410-5789A30C2B06}" srcOrd="4" destOrd="0" presId="urn:microsoft.com/office/officeart/2008/layout/LinedList"/>
    <dgm:cxn modelId="{05554DCB-8EB2-4611-9248-572CA22483D4}" type="presParOf" srcId="{9A543DB1-6B6B-4283-929C-8674CC68244F}" destId="{67A85B99-EF8E-43AA-9C9B-843C84FCE2F8}" srcOrd="5" destOrd="0" presId="urn:microsoft.com/office/officeart/2008/layout/LinedList"/>
    <dgm:cxn modelId="{19BAA43B-AE68-4CE7-8B9D-2BDE94F55A24}" type="presParOf" srcId="{67A85B99-EF8E-43AA-9C9B-843C84FCE2F8}" destId="{461AD8CD-8E18-40C3-8B53-3082F9B2F863}" srcOrd="0" destOrd="0" presId="urn:microsoft.com/office/officeart/2008/layout/LinedList"/>
    <dgm:cxn modelId="{E94A330B-84F8-4FE9-ADAB-9C2D4929FF21}" type="presParOf" srcId="{67A85B99-EF8E-43AA-9C9B-843C84FCE2F8}" destId="{CCEADCA5-9177-43CF-AE41-381CDD0475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74C876-0F90-4D8C-9692-5AB16C90082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fr-FR"/>
        </a:p>
      </dgm:t>
    </dgm:pt>
    <dgm:pt modelId="{16D32E75-F4BD-4E9A-9073-924B44AA3D4C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Serveur web</a:t>
          </a:r>
        </a:p>
      </dgm:t>
    </dgm:pt>
    <dgm:pt modelId="{90BB60DB-E046-47A0-8708-CB7CE239D336}" type="parTrans" cxnId="{20B9E281-7EEE-439F-A7BC-56FE4BD7E3C8}">
      <dgm:prSet/>
      <dgm:spPr/>
      <dgm:t>
        <a:bodyPr/>
        <a:lstStyle/>
        <a:p>
          <a:endParaRPr lang="fr-FR"/>
        </a:p>
      </dgm:t>
    </dgm:pt>
    <dgm:pt modelId="{63119792-FCF6-486A-A6D3-EC63D601FC39}" type="sibTrans" cxnId="{20B9E281-7EEE-439F-A7BC-56FE4BD7E3C8}">
      <dgm:prSet/>
      <dgm:spPr/>
      <dgm:t>
        <a:bodyPr/>
        <a:lstStyle/>
        <a:p>
          <a:endParaRPr lang="fr-FR" noProof="0"/>
        </a:p>
      </dgm:t>
    </dgm:pt>
    <dgm:pt modelId="{AE02D056-EFEE-4FCB-A533-6F9DE5157FB1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Serveur de données</a:t>
          </a:r>
        </a:p>
      </dgm:t>
    </dgm:pt>
    <dgm:pt modelId="{F733B3CD-BED4-47F5-8FAC-8578158E420D}" type="parTrans" cxnId="{0563D69D-1E87-4BD5-98C4-43152AB71047}">
      <dgm:prSet/>
      <dgm:spPr/>
      <dgm:t>
        <a:bodyPr/>
        <a:lstStyle/>
        <a:p>
          <a:endParaRPr lang="fr-FR"/>
        </a:p>
      </dgm:t>
    </dgm:pt>
    <dgm:pt modelId="{02584C44-33F4-4A5F-9528-D296B29B37CC}" type="sibTrans" cxnId="{0563D69D-1E87-4BD5-98C4-43152AB71047}">
      <dgm:prSet/>
      <dgm:spPr/>
      <dgm:t>
        <a:bodyPr/>
        <a:lstStyle/>
        <a:p>
          <a:endParaRPr lang="fr-FR" noProof="0"/>
        </a:p>
      </dgm:t>
    </dgm:pt>
    <dgm:pt modelId="{8CCA5623-B76D-4D0E-A4C7-F0140C6F1DC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Fait en Golang </a:t>
          </a:r>
        </a:p>
      </dgm:t>
    </dgm:pt>
    <dgm:pt modelId="{9035B3B2-4E9A-4BB4-96F7-A5D471C44F38}" type="parTrans" cxnId="{EF842ED4-5F7C-4182-9363-2F2C3A16F9AC}">
      <dgm:prSet/>
      <dgm:spPr/>
      <dgm:t>
        <a:bodyPr/>
        <a:lstStyle/>
        <a:p>
          <a:endParaRPr lang="fr-FR"/>
        </a:p>
      </dgm:t>
    </dgm:pt>
    <dgm:pt modelId="{12F13045-EC72-470E-AEB4-00D915F17A22}" type="sibTrans" cxnId="{EF842ED4-5F7C-4182-9363-2F2C3A16F9AC}">
      <dgm:prSet/>
      <dgm:spPr/>
      <dgm:t>
        <a:bodyPr/>
        <a:lstStyle/>
        <a:p>
          <a:endParaRPr lang="fr-FR"/>
        </a:p>
      </dgm:t>
    </dgm:pt>
    <dgm:pt modelId="{5BBA4C2B-6626-4E1F-8F85-41EA34E39EB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Routage &amp; </a:t>
          </a:r>
          <a:r>
            <a:rPr lang="fr-FR" noProof="0" err="1"/>
            <a:t>controller</a:t>
          </a:r>
          <a:endParaRPr lang="fr-FR" noProof="0"/>
        </a:p>
      </dgm:t>
    </dgm:pt>
    <dgm:pt modelId="{C85E008D-C36E-4007-B7CA-F433C478EB41}" type="parTrans" cxnId="{D4660F2E-0762-4990-AC70-75942D438084}">
      <dgm:prSet/>
      <dgm:spPr/>
      <dgm:t>
        <a:bodyPr/>
        <a:lstStyle/>
        <a:p>
          <a:endParaRPr lang="fr-FR"/>
        </a:p>
      </dgm:t>
    </dgm:pt>
    <dgm:pt modelId="{77528ACA-E398-4CAA-88C0-1E8A0B257837}" type="sibTrans" cxnId="{D4660F2E-0762-4990-AC70-75942D438084}">
      <dgm:prSet/>
      <dgm:spPr/>
      <dgm:t>
        <a:bodyPr/>
        <a:lstStyle/>
        <a:p>
          <a:endParaRPr lang="fr-FR"/>
        </a:p>
      </dgm:t>
    </dgm:pt>
    <dgm:pt modelId="{27A6049D-2F7F-4ADC-AB84-973FC2C79A2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Lien avec le MySQL</a:t>
          </a:r>
        </a:p>
      </dgm:t>
    </dgm:pt>
    <dgm:pt modelId="{AA88E1B4-F4DC-4995-9C53-52A2BD931E1F}" type="parTrans" cxnId="{93E3E5E3-FD7E-4E23-93EF-B15E6A085FAF}">
      <dgm:prSet/>
      <dgm:spPr/>
      <dgm:t>
        <a:bodyPr/>
        <a:lstStyle/>
        <a:p>
          <a:endParaRPr lang="fr-FR"/>
        </a:p>
      </dgm:t>
    </dgm:pt>
    <dgm:pt modelId="{3FD6A731-55D9-4356-87B3-3CC07CF34BA1}" type="sibTrans" cxnId="{93E3E5E3-FD7E-4E23-93EF-B15E6A085FAF}">
      <dgm:prSet/>
      <dgm:spPr/>
      <dgm:t>
        <a:bodyPr/>
        <a:lstStyle/>
        <a:p>
          <a:endParaRPr lang="fr-FR"/>
        </a:p>
      </dgm:t>
    </dgm:pt>
    <dgm:pt modelId="{2A53EEC1-18B5-48CC-8DD9-643FDC73511D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Fait avec PhpMyAdmin grâce à l’outil WAMP</a:t>
          </a:r>
        </a:p>
      </dgm:t>
    </dgm:pt>
    <dgm:pt modelId="{F85E109F-1D95-4CD0-B900-6FCE3DA647CF}" type="parTrans" cxnId="{32E93B88-8879-48F8-9235-EAAD12872979}">
      <dgm:prSet/>
      <dgm:spPr/>
      <dgm:t>
        <a:bodyPr/>
        <a:lstStyle/>
        <a:p>
          <a:endParaRPr lang="fr-FR"/>
        </a:p>
      </dgm:t>
    </dgm:pt>
    <dgm:pt modelId="{E5246ADA-71B1-4A00-838A-A1F3DB247376}" type="sibTrans" cxnId="{32E93B88-8879-48F8-9235-EAAD12872979}">
      <dgm:prSet/>
      <dgm:spPr/>
      <dgm:t>
        <a:bodyPr/>
        <a:lstStyle/>
        <a:p>
          <a:endParaRPr lang="fr-FR"/>
        </a:p>
      </dgm:t>
    </dgm:pt>
    <dgm:pt modelId="{59899239-63ED-492B-8A6F-7F1D589666A4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Utilise le MySQL</a:t>
          </a:r>
        </a:p>
      </dgm:t>
    </dgm:pt>
    <dgm:pt modelId="{E6FEF122-D064-40F5-8BAE-20C7102AB7D9}" type="parTrans" cxnId="{2E794134-5C13-4F42-B3D3-E9FF28B77FBE}">
      <dgm:prSet/>
      <dgm:spPr/>
      <dgm:t>
        <a:bodyPr/>
        <a:lstStyle/>
        <a:p>
          <a:endParaRPr lang="fr-FR"/>
        </a:p>
      </dgm:t>
    </dgm:pt>
    <dgm:pt modelId="{E1D9A4A7-0D38-485A-B529-E7DD203487CB}" type="sibTrans" cxnId="{2E794134-5C13-4F42-B3D3-E9FF28B77FBE}">
      <dgm:prSet/>
      <dgm:spPr/>
      <dgm:t>
        <a:bodyPr/>
        <a:lstStyle/>
        <a:p>
          <a:endParaRPr lang="fr-FR"/>
        </a:p>
      </dgm:t>
    </dgm:pt>
    <dgm:pt modelId="{EC52B7AB-8882-4E8F-8E1E-849BA0906B41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Client Web</a:t>
          </a:r>
        </a:p>
      </dgm:t>
    </dgm:pt>
    <dgm:pt modelId="{3A457E47-8FCE-4B95-9D85-8FF40E0649ED}" type="parTrans" cxnId="{45899A21-5086-4932-A4C0-0F66D03A210E}">
      <dgm:prSet/>
      <dgm:spPr/>
      <dgm:t>
        <a:bodyPr/>
        <a:lstStyle/>
        <a:p>
          <a:endParaRPr lang="fr-FR"/>
        </a:p>
      </dgm:t>
    </dgm:pt>
    <dgm:pt modelId="{07ADCCB9-2115-4FA0-ADF6-6E98B1F5C658}" type="sibTrans" cxnId="{45899A21-5086-4932-A4C0-0F66D03A210E}">
      <dgm:prSet/>
      <dgm:spPr/>
      <dgm:t>
        <a:bodyPr/>
        <a:lstStyle/>
        <a:p>
          <a:endParaRPr lang="fr-FR"/>
        </a:p>
      </dgm:t>
    </dgm:pt>
    <dgm:pt modelId="{FFF81332-0751-4DA1-981D-6C8DC9B21BC7}">
      <dgm:prSet phldrT="[Texte]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fr-FR" noProof="0"/>
            <a:t>Fait avec HTML CSS JS</a:t>
          </a:r>
        </a:p>
      </dgm:t>
    </dgm:pt>
    <dgm:pt modelId="{E023DDD4-670B-4EA3-9DED-39D1CEFAD053}" type="parTrans" cxnId="{ED34635F-3A79-4065-8B3B-D526D063C784}">
      <dgm:prSet/>
      <dgm:spPr/>
      <dgm:t>
        <a:bodyPr/>
        <a:lstStyle/>
        <a:p>
          <a:endParaRPr lang="fr-FR"/>
        </a:p>
      </dgm:t>
    </dgm:pt>
    <dgm:pt modelId="{DD7F233D-21C4-448F-9EDE-8B1CE6F31047}" type="sibTrans" cxnId="{ED34635F-3A79-4065-8B3B-D526D063C784}">
      <dgm:prSet/>
      <dgm:spPr/>
      <dgm:t>
        <a:bodyPr/>
        <a:lstStyle/>
        <a:p>
          <a:endParaRPr lang="fr-FR"/>
        </a:p>
      </dgm:t>
    </dgm:pt>
    <dgm:pt modelId="{AE3429C5-164C-4C02-89D4-CAA622AD1E2B}">
      <dgm:prSet phldrT="[Texte]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fr-FR" noProof="0"/>
            <a:t>Envoie et reçois des requêtes </a:t>
          </a:r>
        </a:p>
      </dgm:t>
    </dgm:pt>
    <dgm:pt modelId="{BECC083C-CAB9-4BFA-8CB5-1062CE7EEA8D}" type="parTrans" cxnId="{0E040B33-84F1-489E-97DA-8BC7406514E8}">
      <dgm:prSet/>
      <dgm:spPr/>
      <dgm:t>
        <a:bodyPr/>
        <a:lstStyle/>
        <a:p>
          <a:endParaRPr lang="fr-FR"/>
        </a:p>
      </dgm:t>
    </dgm:pt>
    <dgm:pt modelId="{D6CBE405-7ACF-4890-BB22-44BE3102AEF4}" type="sibTrans" cxnId="{0E040B33-84F1-489E-97DA-8BC7406514E8}">
      <dgm:prSet/>
      <dgm:spPr/>
      <dgm:t>
        <a:bodyPr/>
        <a:lstStyle/>
        <a:p>
          <a:endParaRPr lang="fr-FR"/>
        </a:p>
      </dgm:t>
    </dgm:pt>
    <dgm:pt modelId="{D6B36481-DEAF-4C67-9904-BDC232D77844}" type="pres">
      <dgm:prSet presAssocID="{7C74C876-0F90-4D8C-9692-5AB16C90082C}" presName="root" presStyleCnt="0">
        <dgm:presLayoutVars>
          <dgm:dir/>
          <dgm:resizeHandles val="exact"/>
        </dgm:presLayoutVars>
      </dgm:prSet>
      <dgm:spPr/>
    </dgm:pt>
    <dgm:pt modelId="{BC2D2E9D-6B1B-4E2A-9E5F-8F231D09E257}" type="pres">
      <dgm:prSet presAssocID="{EC52B7AB-8882-4E8F-8E1E-849BA0906B41}" presName="compNode" presStyleCnt="0"/>
      <dgm:spPr/>
    </dgm:pt>
    <dgm:pt modelId="{B467EE62-D282-4117-BA5D-9162CE9FACC4}" type="pres">
      <dgm:prSet presAssocID="{EC52B7AB-8882-4E8F-8E1E-849BA0906B41}" presName="bgRect" presStyleLbl="bgShp" presStyleIdx="0" presStyleCnt="3"/>
      <dgm:spPr/>
    </dgm:pt>
    <dgm:pt modelId="{98C0F677-2346-4080-9B24-C44D9BF9A2AD}" type="pres">
      <dgm:prSet presAssocID="{EC52B7AB-8882-4E8F-8E1E-849BA0906B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is des clients avec un remplissage uni"/>
        </a:ext>
      </dgm:extLst>
    </dgm:pt>
    <dgm:pt modelId="{854D0D36-A379-4DAB-8585-00DC7363C3FE}" type="pres">
      <dgm:prSet presAssocID="{EC52B7AB-8882-4E8F-8E1E-849BA0906B41}" presName="spaceRect" presStyleCnt="0"/>
      <dgm:spPr/>
    </dgm:pt>
    <dgm:pt modelId="{AB819636-4B0F-408B-A24E-786A31F95CA4}" type="pres">
      <dgm:prSet presAssocID="{EC52B7AB-8882-4E8F-8E1E-849BA0906B41}" presName="parTx" presStyleLbl="revTx" presStyleIdx="0" presStyleCnt="6">
        <dgm:presLayoutVars>
          <dgm:chMax val="0"/>
          <dgm:chPref val="0"/>
        </dgm:presLayoutVars>
      </dgm:prSet>
      <dgm:spPr/>
    </dgm:pt>
    <dgm:pt modelId="{CD1850EF-8863-4681-BB1D-A6C131C60F83}" type="pres">
      <dgm:prSet presAssocID="{EC52B7AB-8882-4E8F-8E1E-849BA0906B41}" presName="desTx" presStyleLbl="revTx" presStyleIdx="1" presStyleCnt="6">
        <dgm:presLayoutVars/>
      </dgm:prSet>
      <dgm:spPr/>
    </dgm:pt>
    <dgm:pt modelId="{B59DBF34-C12F-4895-804C-BB868DAC9FD3}" type="pres">
      <dgm:prSet presAssocID="{07ADCCB9-2115-4FA0-ADF6-6E98B1F5C658}" presName="sibTrans" presStyleCnt="0"/>
      <dgm:spPr/>
    </dgm:pt>
    <dgm:pt modelId="{7112C212-B863-4B98-BB4B-63A637DFDC32}" type="pres">
      <dgm:prSet presAssocID="{16D32E75-F4BD-4E9A-9073-924B44AA3D4C}" presName="compNode" presStyleCnt="0"/>
      <dgm:spPr/>
    </dgm:pt>
    <dgm:pt modelId="{E75766E9-5702-4233-81F1-0EC516E4C99E}" type="pres">
      <dgm:prSet presAssocID="{16D32E75-F4BD-4E9A-9073-924B44AA3D4C}" presName="bgRect" presStyleLbl="bgShp" presStyleIdx="1" presStyleCnt="3"/>
      <dgm:spPr/>
    </dgm:pt>
    <dgm:pt modelId="{7645BF86-897E-4E9C-83E2-036EFEC49E10}" type="pres">
      <dgm:prSet presAssocID="{16D32E75-F4BD-4E9A-9073-924B44AA3D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ur avec un remplissage uni"/>
        </a:ext>
      </dgm:extLst>
    </dgm:pt>
    <dgm:pt modelId="{0444FD90-A407-412C-B7F0-971E71CB374D}" type="pres">
      <dgm:prSet presAssocID="{16D32E75-F4BD-4E9A-9073-924B44AA3D4C}" presName="spaceRect" presStyleCnt="0"/>
      <dgm:spPr/>
    </dgm:pt>
    <dgm:pt modelId="{451EECFC-42F0-4328-AF27-0A2A90900177}" type="pres">
      <dgm:prSet presAssocID="{16D32E75-F4BD-4E9A-9073-924B44AA3D4C}" presName="parTx" presStyleLbl="revTx" presStyleIdx="2" presStyleCnt="6">
        <dgm:presLayoutVars>
          <dgm:chMax val="0"/>
          <dgm:chPref val="0"/>
        </dgm:presLayoutVars>
      </dgm:prSet>
      <dgm:spPr/>
    </dgm:pt>
    <dgm:pt modelId="{9099A8C5-FC00-40E3-885B-B5F59A0C2C3F}" type="pres">
      <dgm:prSet presAssocID="{16D32E75-F4BD-4E9A-9073-924B44AA3D4C}" presName="desTx" presStyleLbl="revTx" presStyleIdx="3" presStyleCnt="6">
        <dgm:presLayoutVars/>
      </dgm:prSet>
      <dgm:spPr/>
    </dgm:pt>
    <dgm:pt modelId="{CE22287E-BFF2-4E29-91F0-C468F3CA63DC}" type="pres">
      <dgm:prSet presAssocID="{63119792-FCF6-486A-A6D3-EC63D601FC39}" presName="sibTrans" presStyleCnt="0"/>
      <dgm:spPr/>
    </dgm:pt>
    <dgm:pt modelId="{F946AB0C-D039-4881-826B-6470CB2CBF04}" type="pres">
      <dgm:prSet presAssocID="{AE02D056-EFEE-4FCB-A533-6F9DE5157FB1}" presName="compNode" presStyleCnt="0"/>
      <dgm:spPr/>
    </dgm:pt>
    <dgm:pt modelId="{BC8DB555-CA5A-43D6-AFCC-03A641704D1F}" type="pres">
      <dgm:prSet presAssocID="{AE02D056-EFEE-4FCB-A533-6F9DE5157FB1}" presName="bgRect" presStyleLbl="bgShp" presStyleIdx="2" presStyleCnt="3"/>
      <dgm:spPr/>
    </dgm:pt>
    <dgm:pt modelId="{A08B629B-0959-48B9-96BF-DFF5225750A9}" type="pres">
      <dgm:prSet presAssocID="{AE02D056-EFEE-4FCB-A533-6F9DE5157F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 avec un remplissage uni"/>
        </a:ext>
      </dgm:extLst>
    </dgm:pt>
    <dgm:pt modelId="{ADF5DEB4-E142-48A0-ACCC-20D4E644C2E9}" type="pres">
      <dgm:prSet presAssocID="{AE02D056-EFEE-4FCB-A533-6F9DE5157FB1}" presName="spaceRect" presStyleCnt="0"/>
      <dgm:spPr/>
    </dgm:pt>
    <dgm:pt modelId="{86F591E9-76ED-4DA5-A633-1D7646A4FFA2}" type="pres">
      <dgm:prSet presAssocID="{AE02D056-EFEE-4FCB-A533-6F9DE5157FB1}" presName="parTx" presStyleLbl="revTx" presStyleIdx="4" presStyleCnt="6">
        <dgm:presLayoutVars>
          <dgm:chMax val="0"/>
          <dgm:chPref val="0"/>
        </dgm:presLayoutVars>
      </dgm:prSet>
      <dgm:spPr/>
    </dgm:pt>
    <dgm:pt modelId="{BA89A809-58DD-436C-AFD9-BA267C8B39B7}" type="pres">
      <dgm:prSet presAssocID="{AE02D056-EFEE-4FCB-A533-6F9DE5157FB1}" presName="desTx" presStyleLbl="revTx" presStyleIdx="5" presStyleCnt="6">
        <dgm:presLayoutVars/>
      </dgm:prSet>
      <dgm:spPr/>
    </dgm:pt>
  </dgm:ptLst>
  <dgm:cxnLst>
    <dgm:cxn modelId="{F32AA500-0844-4F39-A59B-1686BFBDC6DC}" type="presOf" srcId="{5BBA4C2B-6626-4E1F-8F85-41EA34E39EBF}" destId="{9099A8C5-FC00-40E3-885B-B5F59A0C2C3F}" srcOrd="0" destOrd="1" presId="urn:microsoft.com/office/officeart/2018/2/layout/IconVerticalSolidList"/>
    <dgm:cxn modelId="{6CC20C0A-4AE7-4385-8056-EBE9757E31D2}" type="presOf" srcId="{7C74C876-0F90-4D8C-9692-5AB16C90082C}" destId="{D6B36481-DEAF-4C67-9904-BDC232D77844}" srcOrd="0" destOrd="0" presId="urn:microsoft.com/office/officeart/2018/2/layout/IconVerticalSolidList"/>
    <dgm:cxn modelId="{7445F920-C1D3-481F-B96F-FA5AE97F42DD}" type="presOf" srcId="{59899239-63ED-492B-8A6F-7F1D589666A4}" destId="{BA89A809-58DD-436C-AFD9-BA267C8B39B7}" srcOrd="0" destOrd="1" presId="urn:microsoft.com/office/officeart/2018/2/layout/IconVerticalSolidList"/>
    <dgm:cxn modelId="{45899A21-5086-4932-A4C0-0F66D03A210E}" srcId="{7C74C876-0F90-4D8C-9692-5AB16C90082C}" destId="{EC52B7AB-8882-4E8F-8E1E-849BA0906B41}" srcOrd="0" destOrd="0" parTransId="{3A457E47-8FCE-4B95-9D85-8FF40E0649ED}" sibTransId="{07ADCCB9-2115-4FA0-ADF6-6E98B1F5C658}"/>
    <dgm:cxn modelId="{D4660F2E-0762-4990-AC70-75942D438084}" srcId="{16D32E75-F4BD-4E9A-9073-924B44AA3D4C}" destId="{5BBA4C2B-6626-4E1F-8F85-41EA34E39EBF}" srcOrd="1" destOrd="0" parTransId="{C85E008D-C36E-4007-B7CA-F433C478EB41}" sibTransId="{77528ACA-E398-4CAA-88C0-1E8A0B257837}"/>
    <dgm:cxn modelId="{0E040B33-84F1-489E-97DA-8BC7406514E8}" srcId="{EC52B7AB-8882-4E8F-8E1E-849BA0906B41}" destId="{AE3429C5-164C-4C02-89D4-CAA622AD1E2B}" srcOrd="1" destOrd="0" parTransId="{BECC083C-CAB9-4BFA-8CB5-1062CE7EEA8D}" sibTransId="{D6CBE405-7ACF-4890-BB22-44BE3102AEF4}"/>
    <dgm:cxn modelId="{2E794134-5C13-4F42-B3D3-E9FF28B77FBE}" srcId="{AE02D056-EFEE-4FCB-A533-6F9DE5157FB1}" destId="{59899239-63ED-492B-8A6F-7F1D589666A4}" srcOrd="1" destOrd="0" parTransId="{E6FEF122-D064-40F5-8BAE-20C7102AB7D9}" sibTransId="{E1D9A4A7-0D38-485A-B529-E7DD203487CB}"/>
    <dgm:cxn modelId="{C023AC34-07CE-4EFD-A188-CA842781BDA6}" type="presOf" srcId="{AE02D056-EFEE-4FCB-A533-6F9DE5157FB1}" destId="{86F591E9-76ED-4DA5-A633-1D7646A4FFA2}" srcOrd="0" destOrd="0" presId="urn:microsoft.com/office/officeart/2018/2/layout/IconVerticalSolidList"/>
    <dgm:cxn modelId="{ED34635F-3A79-4065-8B3B-D526D063C784}" srcId="{EC52B7AB-8882-4E8F-8E1E-849BA0906B41}" destId="{FFF81332-0751-4DA1-981D-6C8DC9B21BC7}" srcOrd="0" destOrd="0" parTransId="{E023DDD4-670B-4EA3-9DED-39D1CEFAD053}" sibTransId="{DD7F233D-21C4-448F-9EDE-8B1CE6F31047}"/>
    <dgm:cxn modelId="{4E51B95F-D59C-41E8-9E98-700C4CB4D153}" type="presOf" srcId="{AE3429C5-164C-4C02-89D4-CAA622AD1E2B}" destId="{CD1850EF-8863-4681-BB1D-A6C131C60F83}" srcOrd="0" destOrd="1" presId="urn:microsoft.com/office/officeart/2018/2/layout/IconVerticalSolidList"/>
    <dgm:cxn modelId="{20B9E281-7EEE-439F-A7BC-56FE4BD7E3C8}" srcId="{7C74C876-0F90-4D8C-9692-5AB16C90082C}" destId="{16D32E75-F4BD-4E9A-9073-924B44AA3D4C}" srcOrd="1" destOrd="0" parTransId="{90BB60DB-E046-47A0-8708-CB7CE239D336}" sibTransId="{63119792-FCF6-486A-A6D3-EC63D601FC39}"/>
    <dgm:cxn modelId="{32E93B88-8879-48F8-9235-EAAD12872979}" srcId="{AE02D056-EFEE-4FCB-A533-6F9DE5157FB1}" destId="{2A53EEC1-18B5-48CC-8DD9-643FDC73511D}" srcOrd="0" destOrd="0" parTransId="{F85E109F-1D95-4CD0-B900-6FCE3DA647CF}" sibTransId="{E5246ADA-71B1-4A00-838A-A1F3DB247376}"/>
    <dgm:cxn modelId="{270D8598-8F28-44F9-8566-57C5A6F3C83C}" type="presOf" srcId="{EC52B7AB-8882-4E8F-8E1E-849BA0906B41}" destId="{AB819636-4B0F-408B-A24E-786A31F95CA4}" srcOrd="0" destOrd="0" presId="urn:microsoft.com/office/officeart/2018/2/layout/IconVerticalSolidList"/>
    <dgm:cxn modelId="{0563D69D-1E87-4BD5-98C4-43152AB71047}" srcId="{7C74C876-0F90-4D8C-9692-5AB16C90082C}" destId="{AE02D056-EFEE-4FCB-A533-6F9DE5157FB1}" srcOrd="2" destOrd="0" parTransId="{F733B3CD-BED4-47F5-8FAC-8578158E420D}" sibTransId="{02584C44-33F4-4A5F-9528-D296B29B37CC}"/>
    <dgm:cxn modelId="{EF842ED4-5F7C-4182-9363-2F2C3A16F9AC}" srcId="{16D32E75-F4BD-4E9A-9073-924B44AA3D4C}" destId="{8CCA5623-B76D-4D0E-A4C7-F0140C6F1DC7}" srcOrd="0" destOrd="0" parTransId="{9035B3B2-4E9A-4BB4-96F7-A5D471C44F38}" sibTransId="{12F13045-EC72-470E-AEB4-00D915F17A22}"/>
    <dgm:cxn modelId="{726042DB-F25D-4C95-BCA0-C2C6FDFFCAA6}" type="presOf" srcId="{8CCA5623-B76D-4D0E-A4C7-F0140C6F1DC7}" destId="{9099A8C5-FC00-40E3-885B-B5F59A0C2C3F}" srcOrd="0" destOrd="0" presId="urn:microsoft.com/office/officeart/2018/2/layout/IconVerticalSolidList"/>
    <dgm:cxn modelId="{93E3E5E3-FD7E-4E23-93EF-B15E6A085FAF}" srcId="{16D32E75-F4BD-4E9A-9073-924B44AA3D4C}" destId="{27A6049D-2F7F-4ADC-AB84-973FC2C79A2F}" srcOrd="2" destOrd="0" parTransId="{AA88E1B4-F4DC-4995-9C53-52A2BD931E1F}" sibTransId="{3FD6A731-55D9-4356-87B3-3CC07CF34BA1}"/>
    <dgm:cxn modelId="{98A425E5-D979-4CB7-B35C-1D4BA9A32D41}" type="presOf" srcId="{27A6049D-2F7F-4ADC-AB84-973FC2C79A2F}" destId="{9099A8C5-FC00-40E3-885B-B5F59A0C2C3F}" srcOrd="0" destOrd="2" presId="urn:microsoft.com/office/officeart/2018/2/layout/IconVerticalSolidList"/>
    <dgm:cxn modelId="{D387DBE9-E55A-40CC-AFD4-7F47838BE2AC}" type="presOf" srcId="{FFF81332-0751-4DA1-981D-6C8DC9B21BC7}" destId="{CD1850EF-8863-4681-BB1D-A6C131C60F83}" srcOrd="0" destOrd="0" presId="urn:microsoft.com/office/officeart/2018/2/layout/IconVerticalSolidList"/>
    <dgm:cxn modelId="{A648DEF0-E2D4-4624-B014-8AC65D13C0F5}" type="presOf" srcId="{2A53EEC1-18B5-48CC-8DD9-643FDC73511D}" destId="{BA89A809-58DD-436C-AFD9-BA267C8B39B7}" srcOrd="0" destOrd="0" presId="urn:microsoft.com/office/officeart/2018/2/layout/IconVerticalSolidList"/>
    <dgm:cxn modelId="{6DCF46F1-510C-49B4-9722-76D1C0EFA41D}" type="presOf" srcId="{16D32E75-F4BD-4E9A-9073-924B44AA3D4C}" destId="{451EECFC-42F0-4328-AF27-0A2A90900177}" srcOrd="0" destOrd="0" presId="urn:microsoft.com/office/officeart/2018/2/layout/IconVerticalSolidList"/>
    <dgm:cxn modelId="{FF06B67B-A0CF-4F09-B9A6-19CE6B8E483B}" type="presParOf" srcId="{D6B36481-DEAF-4C67-9904-BDC232D77844}" destId="{BC2D2E9D-6B1B-4E2A-9E5F-8F231D09E257}" srcOrd="0" destOrd="0" presId="urn:microsoft.com/office/officeart/2018/2/layout/IconVerticalSolidList"/>
    <dgm:cxn modelId="{6A8955F9-53AE-4A43-93D0-E12EE94EB4C1}" type="presParOf" srcId="{BC2D2E9D-6B1B-4E2A-9E5F-8F231D09E257}" destId="{B467EE62-D282-4117-BA5D-9162CE9FACC4}" srcOrd="0" destOrd="0" presId="urn:microsoft.com/office/officeart/2018/2/layout/IconVerticalSolidList"/>
    <dgm:cxn modelId="{9FC2FC26-E849-4D33-A753-2FA0AC76CFC0}" type="presParOf" srcId="{BC2D2E9D-6B1B-4E2A-9E5F-8F231D09E257}" destId="{98C0F677-2346-4080-9B24-C44D9BF9A2AD}" srcOrd="1" destOrd="0" presId="urn:microsoft.com/office/officeart/2018/2/layout/IconVerticalSolidList"/>
    <dgm:cxn modelId="{C75FB9BC-EF0C-487B-8AF4-50CF9AD7149A}" type="presParOf" srcId="{BC2D2E9D-6B1B-4E2A-9E5F-8F231D09E257}" destId="{854D0D36-A379-4DAB-8585-00DC7363C3FE}" srcOrd="2" destOrd="0" presId="urn:microsoft.com/office/officeart/2018/2/layout/IconVerticalSolidList"/>
    <dgm:cxn modelId="{53E6A47B-2D8F-4C22-9FC9-F872096F2D50}" type="presParOf" srcId="{BC2D2E9D-6B1B-4E2A-9E5F-8F231D09E257}" destId="{AB819636-4B0F-408B-A24E-786A31F95CA4}" srcOrd="3" destOrd="0" presId="urn:microsoft.com/office/officeart/2018/2/layout/IconVerticalSolidList"/>
    <dgm:cxn modelId="{A637085F-38A8-4A6A-B1C0-488951E4C149}" type="presParOf" srcId="{BC2D2E9D-6B1B-4E2A-9E5F-8F231D09E257}" destId="{CD1850EF-8863-4681-BB1D-A6C131C60F83}" srcOrd="4" destOrd="0" presId="urn:microsoft.com/office/officeart/2018/2/layout/IconVerticalSolidList"/>
    <dgm:cxn modelId="{824ED367-88D9-4403-85C5-07186E6473D7}" type="presParOf" srcId="{D6B36481-DEAF-4C67-9904-BDC232D77844}" destId="{B59DBF34-C12F-4895-804C-BB868DAC9FD3}" srcOrd="1" destOrd="0" presId="urn:microsoft.com/office/officeart/2018/2/layout/IconVerticalSolidList"/>
    <dgm:cxn modelId="{C69C9F54-8E35-4426-A522-7DD73A344FDE}" type="presParOf" srcId="{D6B36481-DEAF-4C67-9904-BDC232D77844}" destId="{7112C212-B863-4B98-BB4B-63A637DFDC32}" srcOrd="2" destOrd="0" presId="urn:microsoft.com/office/officeart/2018/2/layout/IconVerticalSolidList"/>
    <dgm:cxn modelId="{95D61824-7E0C-450F-A4FD-6F33E710F0C5}" type="presParOf" srcId="{7112C212-B863-4B98-BB4B-63A637DFDC32}" destId="{E75766E9-5702-4233-81F1-0EC516E4C99E}" srcOrd="0" destOrd="0" presId="urn:microsoft.com/office/officeart/2018/2/layout/IconVerticalSolidList"/>
    <dgm:cxn modelId="{B9612B0C-F172-47E3-B906-A38CA273036C}" type="presParOf" srcId="{7112C212-B863-4B98-BB4B-63A637DFDC32}" destId="{7645BF86-897E-4E9C-83E2-036EFEC49E10}" srcOrd="1" destOrd="0" presId="urn:microsoft.com/office/officeart/2018/2/layout/IconVerticalSolidList"/>
    <dgm:cxn modelId="{88D8F530-FA43-450B-AD5E-DF54931B4320}" type="presParOf" srcId="{7112C212-B863-4B98-BB4B-63A637DFDC32}" destId="{0444FD90-A407-412C-B7F0-971E71CB374D}" srcOrd="2" destOrd="0" presId="urn:microsoft.com/office/officeart/2018/2/layout/IconVerticalSolidList"/>
    <dgm:cxn modelId="{9AF70A05-7613-4B34-89E3-036D1CAC0DFD}" type="presParOf" srcId="{7112C212-B863-4B98-BB4B-63A637DFDC32}" destId="{451EECFC-42F0-4328-AF27-0A2A90900177}" srcOrd="3" destOrd="0" presId="urn:microsoft.com/office/officeart/2018/2/layout/IconVerticalSolidList"/>
    <dgm:cxn modelId="{5C54E918-1BED-467D-9B31-07E5A054D2E4}" type="presParOf" srcId="{7112C212-B863-4B98-BB4B-63A637DFDC32}" destId="{9099A8C5-FC00-40E3-885B-B5F59A0C2C3F}" srcOrd="4" destOrd="0" presId="urn:microsoft.com/office/officeart/2018/2/layout/IconVerticalSolidList"/>
    <dgm:cxn modelId="{9B376F79-BA16-4E01-B10A-706EEE1CE5DA}" type="presParOf" srcId="{D6B36481-DEAF-4C67-9904-BDC232D77844}" destId="{CE22287E-BFF2-4E29-91F0-C468F3CA63DC}" srcOrd="3" destOrd="0" presId="urn:microsoft.com/office/officeart/2018/2/layout/IconVerticalSolidList"/>
    <dgm:cxn modelId="{A8218096-53C7-419E-BC90-011EF40014F4}" type="presParOf" srcId="{D6B36481-DEAF-4C67-9904-BDC232D77844}" destId="{F946AB0C-D039-4881-826B-6470CB2CBF04}" srcOrd="4" destOrd="0" presId="urn:microsoft.com/office/officeart/2018/2/layout/IconVerticalSolidList"/>
    <dgm:cxn modelId="{23D7EB3B-84AB-41DE-A496-960DE869CB2C}" type="presParOf" srcId="{F946AB0C-D039-4881-826B-6470CB2CBF04}" destId="{BC8DB555-CA5A-43D6-AFCC-03A641704D1F}" srcOrd="0" destOrd="0" presId="urn:microsoft.com/office/officeart/2018/2/layout/IconVerticalSolidList"/>
    <dgm:cxn modelId="{61811087-6392-4356-8199-AA85D5E1AECA}" type="presParOf" srcId="{F946AB0C-D039-4881-826B-6470CB2CBF04}" destId="{A08B629B-0959-48B9-96BF-DFF5225750A9}" srcOrd="1" destOrd="0" presId="urn:microsoft.com/office/officeart/2018/2/layout/IconVerticalSolidList"/>
    <dgm:cxn modelId="{9AB89AFF-2B7F-497A-9EFC-8AFE06CD4813}" type="presParOf" srcId="{F946AB0C-D039-4881-826B-6470CB2CBF04}" destId="{ADF5DEB4-E142-48A0-ACCC-20D4E644C2E9}" srcOrd="2" destOrd="0" presId="urn:microsoft.com/office/officeart/2018/2/layout/IconVerticalSolidList"/>
    <dgm:cxn modelId="{1A5A71EB-6ACA-4E23-8877-5A07AF5CC80D}" type="presParOf" srcId="{F946AB0C-D039-4881-826B-6470CB2CBF04}" destId="{86F591E9-76ED-4DA5-A633-1D7646A4FFA2}" srcOrd="3" destOrd="0" presId="urn:microsoft.com/office/officeart/2018/2/layout/IconVerticalSolidList"/>
    <dgm:cxn modelId="{50611580-A7CC-4336-A1F4-2472B4AA9DF2}" type="presParOf" srcId="{F946AB0C-D039-4881-826B-6470CB2CBF04}" destId="{BA89A809-58DD-436C-AFD9-BA267C8B39B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46550-A3DC-4D45-8C06-30F9679E8DEE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14D4322-0D5A-4D87-9232-41F7E43B02F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Algorithme de recommandation </a:t>
          </a:r>
          <a:endParaRPr lang="en-US"/>
        </a:p>
      </dgm:t>
    </dgm:pt>
    <dgm:pt modelId="{076D4738-0641-4212-BA43-E8F9FF31EF91}" type="parTrans" cxnId="{61B82090-DF43-47D1-87B5-9C84640F1F1C}">
      <dgm:prSet/>
      <dgm:spPr/>
      <dgm:t>
        <a:bodyPr/>
        <a:lstStyle/>
        <a:p>
          <a:endParaRPr lang="en-US"/>
        </a:p>
      </dgm:t>
    </dgm:pt>
    <dgm:pt modelId="{97238382-BCE4-4BB3-94A5-85A47C175DBC}" type="sibTrans" cxnId="{61B82090-DF43-47D1-87B5-9C84640F1F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2F3C3A-C7DD-41FA-B84B-464924D7928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Système de rôles &amp; permissions avancé </a:t>
          </a:r>
          <a:endParaRPr lang="en-US"/>
        </a:p>
      </dgm:t>
    </dgm:pt>
    <dgm:pt modelId="{8868C345-B8FE-4A2C-A48F-AC9587C70AED}" type="parTrans" cxnId="{E75C7D60-9769-42D1-BFF0-154463183B43}">
      <dgm:prSet/>
      <dgm:spPr/>
      <dgm:t>
        <a:bodyPr/>
        <a:lstStyle/>
        <a:p>
          <a:endParaRPr lang="en-US"/>
        </a:p>
      </dgm:t>
    </dgm:pt>
    <dgm:pt modelId="{0B46D147-5A0A-49E1-A95D-657639AF9CE9}" type="sibTrans" cxnId="{E75C7D60-9769-42D1-BFF0-154463183B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838FDA-098B-4C39-8705-6A9D4700BC6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Système de fusion de template </a:t>
          </a:r>
          <a:endParaRPr lang="en-US"/>
        </a:p>
      </dgm:t>
    </dgm:pt>
    <dgm:pt modelId="{587B04B5-3496-4E1A-AC03-A0BA7F2C84D6}" type="parTrans" cxnId="{08B66DA8-053A-4D71-9AD3-FB61B0892C70}">
      <dgm:prSet/>
      <dgm:spPr/>
      <dgm:t>
        <a:bodyPr/>
        <a:lstStyle/>
        <a:p>
          <a:endParaRPr lang="en-US"/>
        </a:p>
      </dgm:t>
    </dgm:pt>
    <dgm:pt modelId="{9D8DFE30-9F60-4EC3-90A3-076A9A23F2FB}" type="sibTrans" cxnId="{08B66DA8-053A-4D71-9AD3-FB61B0892C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7DCE7C-A760-4305-BCB7-984AC0B04FC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Intégration de système de fichier </a:t>
          </a:r>
          <a:endParaRPr lang="en-US"/>
        </a:p>
      </dgm:t>
    </dgm:pt>
    <dgm:pt modelId="{82EE1C82-9821-405C-9FB9-EF3AE8D1ADF1}" type="parTrans" cxnId="{EEFCC68E-4CAB-4F55-824C-4A4B83D48575}">
      <dgm:prSet/>
      <dgm:spPr/>
      <dgm:t>
        <a:bodyPr/>
        <a:lstStyle/>
        <a:p>
          <a:endParaRPr lang="en-US"/>
        </a:p>
      </dgm:t>
    </dgm:pt>
    <dgm:pt modelId="{C0A7ED22-BF49-4A77-BA29-A82FE276523D}" type="sibTrans" cxnId="{EEFCC68E-4CAB-4F55-824C-4A4B83D48575}">
      <dgm:prSet/>
      <dgm:spPr/>
      <dgm:t>
        <a:bodyPr/>
        <a:lstStyle/>
        <a:p>
          <a:endParaRPr lang="en-US"/>
        </a:p>
      </dgm:t>
    </dgm:pt>
    <dgm:pt modelId="{B2F49691-C6B3-47A7-8D11-0D414F7279EC}" type="pres">
      <dgm:prSet presAssocID="{2E846550-A3DC-4D45-8C06-30F9679E8DEE}" presName="root" presStyleCnt="0">
        <dgm:presLayoutVars>
          <dgm:dir/>
          <dgm:resizeHandles val="exact"/>
        </dgm:presLayoutVars>
      </dgm:prSet>
      <dgm:spPr/>
    </dgm:pt>
    <dgm:pt modelId="{8537E624-6145-429E-8F7A-46FDB0BF6206}" type="pres">
      <dgm:prSet presAssocID="{A14D4322-0D5A-4D87-9232-41F7E43B02F6}" presName="compNode" presStyleCnt="0"/>
      <dgm:spPr/>
    </dgm:pt>
    <dgm:pt modelId="{805A66BD-3DFF-457A-B3EA-569BD82D93E1}" type="pres">
      <dgm:prSet presAssocID="{A14D4322-0D5A-4D87-9232-41F7E43B02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D045774-AC3F-41C5-A9FF-082CA081CE4F}" type="pres">
      <dgm:prSet presAssocID="{A14D4322-0D5A-4D87-9232-41F7E43B02F6}" presName="spaceRect" presStyleCnt="0"/>
      <dgm:spPr/>
    </dgm:pt>
    <dgm:pt modelId="{147BAC38-E814-4D2A-A2C3-CE4D5467ECC0}" type="pres">
      <dgm:prSet presAssocID="{A14D4322-0D5A-4D87-9232-41F7E43B02F6}" presName="textRect" presStyleLbl="revTx" presStyleIdx="0" presStyleCnt="4">
        <dgm:presLayoutVars>
          <dgm:chMax val="1"/>
          <dgm:chPref val="1"/>
        </dgm:presLayoutVars>
      </dgm:prSet>
      <dgm:spPr/>
    </dgm:pt>
    <dgm:pt modelId="{D36AFE32-2A8B-4B65-8CE4-C9A475637385}" type="pres">
      <dgm:prSet presAssocID="{97238382-BCE4-4BB3-94A5-85A47C175DBC}" presName="sibTrans" presStyleCnt="0"/>
      <dgm:spPr/>
    </dgm:pt>
    <dgm:pt modelId="{46506FB5-99F7-425A-9D90-A9C523E2F66A}" type="pres">
      <dgm:prSet presAssocID="{2C2F3C3A-C7DD-41FA-B84B-464924D7928C}" presName="compNode" presStyleCnt="0"/>
      <dgm:spPr/>
    </dgm:pt>
    <dgm:pt modelId="{5DC1E5AF-75DE-4BA3-9691-39E072419EDF}" type="pres">
      <dgm:prSet presAssocID="{2C2F3C3A-C7DD-41FA-B84B-464924D792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2C573B9B-81F3-4A10-B6BE-C330FA3FA9AC}" type="pres">
      <dgm:prSet presAssocID="{2C2F3C3A-C7DD-41FA-B84B-464924D7928C}" presName="spaceRect" presStyleCnt="0"/>
      <dgm:spPr/>
    </dgm:pt>
    <dgm:pt modelId="{27D3E253-3EA7-40FA-8584-B946CBC7B896}" type="pres">
      <dgm:prSet presAssocID="{2C2F3C3A-C7DD-41FA-B84B-464924D7928C}" presName="textRect" presStyleLbl="revTx" presStyleIdx="1" presStyleCnt="4">
        <dgm:presLayoutVars>
          <dgm:chMax val="1"/>
          <dgm:chPref val="1"/>
        </dgm:presLayoutVars>
      </dgm:prSet>
      <dgm:spPr/>
    </dgm:pt>
    <dgm:pt modelId="{E8F84FC1-EFD7-4C9D-AABC-F32751A226BA}" type="pres">
      <dgm:prSet presAssocID="{0B46D147-5A0A-49E1-A95D-657639AF9CE9}" presName="sibTrans" presStyleCnt="0"/>
      <dgm:spPr/>
    </dgm:pt>
    <dgm:pt modelId="{F1559956-386D-4C14-8FB6-1448CA0CAA82}" type="pres">
      <dgm:prSet presAssocID="{25838FDA-098B-4C39-8705-6A9D4700BC6D}" presName="compNode" presStyleCnt="0"/>
      <dgm:spPr/>
    </dgm:pt>
    <dgm:pt modelId="{5D46BC65-944C-4FDD-BF67-378F1B4A74BC}" type="pres">
      <dgm:prSet presAssocID="{25838FDA-098B-4C39-8705-6A9D4700BC6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925F4863-64D5-4EDF-88E9-A14896B85D07}" type="pres">
      <dgm:prSet presAssocID="{25838FDA-098B-4C39-8705-6A9D4700BC6D}" presName="spaceRect" presStyleCnt="0"/>
      <dgm:spPr/>
    </dgm:pt>
    <dgm:pt modelId="{471E26DC-F6AD-4C1C-930C-6DB25E0AE549}" type="pres">
      <dgm:prSet presAssocID="{25838FDA-098B-4C39-8705-6A9D4700BC6D}" presName="textRect" presStyleLbl="revTx" presStyleIdx="2" presStyleCnt="4">
        <dgm:presLayoutVars>
          <dgm:chMax val="1"/>
          <dgm:chPref val="1"/>
        </dgm:presLayoutVars>
      </dgm:prSet>
      <dgm:spPr/>
    </dgm:pt>
    <dgm:pt modelId="{23D05EC4-D523-4011-AECA-4A005A69C276}" type="pres">
      <dgm:prSet presAssocID="{9D8DFE30-9F60-4EC3-90A3-076A9A23F2FB}" presName="sibTrans" presStyleCnt="0"/>
      <dgm:spPr/>
    </dgm:pt>
    <dgm:pt modelId="{47D44E7C-FCBC-455B-9D8B-74E45363213C}" type="pres">
      <dgm:prSet presAssocID="{8D7DCE7C-A760-4305-BCB7-984AC0B04FC9}" presName="compNode" presStyleCnt="0"/>
      <dgm:spPr/>
    </dgm:pt>
    <dgm:pt modelId="{BF6B38A7-05F4-4FAE-AD91-A60FE99C47E6}" type="pres">
      <dgm:prSet presAssocID="{8D7DCE7C-A760-4305-BCB7-984AC0B04F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C2411D9-AD5D-41E0-AC44-68B9B12C92AF}" type="pres">
      <dgm:prSet presAssocID="{8D7DCE7C-A760-4305-BCB7-984AC0B04FC9}" presName="spaceRect" presStyleCnt="0"/>
      <dgm:spPr/>
    </dgm:pt>
    <dgm:pt modelId="{0AB6AB6C-7F4C-4436-AB99-64B6917914D8}" type="pres">
      <dgm:prSet presAssocID="{8D7DCE7C-A760-4305-BCB7-984AC0B04F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F8C939-A798-4D4D-9165-5C9BE5EF8188}" type="presOf" srcId="{25838FDA-098B-4C39-8705-6A9D4700BC6D}" destId="{471E26DC-F6AD-4C1C-930C-6DB25E0AE549}" srcOrd="0" destOrd="0" presId="urn:microsoft.com/office/officeart/2018/2/layout/IconLabelList"/>
    <dgm:cxn modelId="{E75C7D60-9769-42D1-BFF0-154463183B43}" srcId="{2E846550-A3DC-4D45-8C06-30F9679E8DEE}" destId="{2C2F3C3A-C7DD-41FA-B84B-464924D7928C}" srcOrd="1" destOrd="0" parTransId="{8868C345-B8FE-4A2C-A48F-AC9587C70AED}" sibTransId="{0B46D147-5A0A-49E1-A95D-657639AF9CE9}"/>
    <dgm:cxn modelId="{1E17C589-9DC3-46CC-B0A4-EC145D5FD7DB}" type="presOf" srcId="{8D7DCE7C-A760-4305-BCB7-984AC0B04FC9}" destId="{0AB6AB6C-7F4C-4436-AB99-64B6917914D8}" srcOrd="0" destOrd="0" presId="urn:microsoft.com/office/officeart/2018/2/layout/IconLabelList"/>
    <dgm:cxn modelId="{EEFCC68E-4CAB-4F55-824C-4A4B83D48575}" srcId="{2E846550-A3DC-4D45-8C06-30F9679E8DEE}" destId="{8D7DCE7C-A760-4305-BCB7-984AC0B04FC9}" srcOrd="3" destOrd="0" parTransId="{82EE1C82-9821-405C-9FB9-EF3AE8D1ADF1}" sibTransId="{C0A7ED22-BF49-4A77-BA29-A82FE276523D}"/>
    <dgm:cxn modelId="{61B82090-DF43-47D1-87B5-9C84640F1F1C}" srcId="{2E846550-A3DC-4D45-8C06-30F9679E8DEE}" destId="{A14D4322-0D5A-4D87-9232-41F7E43B02F6}" srcOrd="0" destOrd="0" parTransId="{076D4738-0641-4212-BA43-E8F9FF31EF91}" sibTransId="{97238382-BCE4-4BB3-94A5-85A47C175DBC}"/>
    <dgm:cxn modelId="{00666795-4940-4A25-BCA2-325C1CD3ABD6}" type="presOf" srcId="{A14D4322-0D5A-4D87-9232-41F7E43B02F6}" destId="{147BAC38-E814-4D2A-A2C3-CE4D5467ECC0}" srcOrd="0" destOrd="0" presId="urn:microsoft.com/office/officeart/2018/2/layout/IconLabelList"/>
    <dgm:cxn modelId="{08B66DA8-053A-4D71-9AD3-FB61B0892C70}" srcId="{2E846550-A3DC-4D45-8C06-30F9679E8DEE}" destId="{25838FDA-098B-4C39-8705-6A9D4700BC6D}" srcOrd="2" destOrd="0" parTransId="{587B04B5-3496-4E1A-AC03-A0BA7F2C84D6}" sibTransId="{9D8DFE30-9F60-4EC3-90A3-076A9A23F2FB}"/>
    <dgm:cxn modelId="{E8961DFF-1656-4C87-A68B-6AC4A27B9350}" type="presOf" srcId="{2C2F3C3A-C7DD-41FA-B84B-464924D7928C}" destId="{27D3E253-3EA7-40FA-8584-B946CBC7B896}" srcOrd="0" destOrd="0" presId="urn:microsoft.com/office/officeart/2018/2/layout/IconLabelList"/>
    <dgm:cxn modelId="{3EF5E0FF-B43F-4A3C-AFA3-E1318AF951DC}" type="presOf" srcId="{2E846550-A3DC-4D45-8C06-30F9679E8DEE}" destId="{B2F49691-C6B3-47A7-8D11-0D414F7279EC}" srcOrd="0" destOrd="0" presId="urn:microsoft.com/office/officeart/2018/2/layout/IconLabelList"/>
    <dgm:cxn modelId="{843CB959-FF26-47E1-BE4A-A9A113F8846D}" type="presParOf" srcId="{B2F49691-C6B3-47A7-8D11-0D414F7279EC}" destId="{8537E624-6145-429E-8F7A-46FDB0BF6206}" srcOrd="0" destOrd="0" presId="urn:microsoft.com/office/officeart/2018/2/layout/IconLabelList"/>
    <dgm:cxn modelId="{EC634DB7-59A9-44CF-8A1C-E8678DCAF5F9}" type="presParOf" srcId="{8537E624-6145-429E-8F7A-46FDB0BF6206}" destId="{805A66BD-3DFF-457A-B3EA-569BD82D93E1}" srcOrd="0" destOrd="0" presId="urn:microsoft.com/office/officeart/2018/2/layout/IconLabelList"/>
    <dgm:cxn modelId="{2EE4CFDD-07F7-4D31-8EC1-C01D507C67C2}" type="presParOf" srcId="{8537E624-6145-429E-8F7A-46FDB0BF6206}" destId="{9D045774-AC3F-41C5-A9FF-082CA081CE4F}" srcOrd="1" destOrd="0" presId="urn:microsoft.com/office/officeart/2018/2/layout/IconLabelList"/>
    <dgm:cxn modelId="{BDC13A7C-3D61-4348-9210-57BBC9288785}" type="presParOf" srcId="{8537E624-6145-429E-8F7A-46FDB0BF6206}" destId="{147BAC38-E814-4D2A-A2C3-CE4D5467ECC0}" srcOrd="2" destOrd="0" presId="urn:microsoft.com/office/officeart/2018/2/layout/IconLabelList"/>
    <dgm:cxn modelId="{1A6869E8-DC0F-4A06-AF88-F05240EA6AAA}" type="presParOf" srcId="{B2F49691-C6B3-47A7-8D11-0D414F7279EC}" destId="{D36AFE32-2A8B-4B65-8CE4-C9A475637385}" srcOrd="1" destOrd="0" presId="urn:microsoft.com/office/officeart/2018/2/layout/IconLabelList"/>
    <dgm:cxn modelId="{2E0397E0-A198-46D7-83F5-D264B9FECF7C}" type="presParOf" srcId="{B2F49691-C6B3-47A7-8D11-0D414F7279EC}" destId="{46506FB5-99F7-425A-9D90-A9C523E2F66A}" srcOrd="2" destOrd="0" presId="urn:microsoft.com/office/officeart/2018/2/layout/IconLabelList"/>
    <dgm:cxn modelId="{B1D66958-7893-484F-A92D-64879C6C7CF2}" type="presParOf" srcId="{46506FB5-99F7-425A-9D90-A9C523E2F66A}" destId="{5DC1E5AF-75DE-4BA3-9691-39E072419EDF}" srcOrd="0" destOrd="0" presId="urn:microsoft.com/office/officeart/2018/2/layout/IconLabelList"/>
    <dgm:cxn modelId="{28FC17A7-4A8A-465A-930B-8914D0A2CD34}" type="presParOf" srcId="{46506FB5-99F7-425A-9D90-A9C523E2F66A}" destId="{2C573B9B-81F3-4A10-B6BE-C330FA3FA9AC}" srcOrd="1" destOrd="0" presId="urn:microsoft.com/office/officeart/2018/2/layout/IconLabelList"/>
    <dgm:cxn modelId="{2F22E43D-CE94-4802-8225-AC00CB66EB46}" type="presParOf" srcId="{46506FB5-99F7-425A-9D90-A9C523E2F66A}" destId="{27D3E253-3EA7-40FA-8584-B946CBC7B896}" srcOrd="2" destOrd="0" presId="urn:microsoft.com/office/officeart/2018/2/layout/IconLabelList"/>
    <dgm:cxn modelId="{5F2A9260-BDE1-4DB6-A8FB-AB5B449C6BC9}" type="presParOf" srcId="{B2F49691-C6B3-47A7-8D11-0D414F7279EC}" destId="{E8F84FC1-EFD7-4C9D-AABC-F32751A226BA}" srcOrd="3" destOrd="0" presId="urn:microsoft.com/office/officeart/2018/2/layout/IconLabelList"/>
    <dgm:cxn modelId="{CA70E9BF-E206-43A4-9963-3C8C2533D684}" type="presParOf" srcId="{B2F49691-C6B3-47A7-8D11-0D414F7279EC}" destId="{F1559956-386D-4C14-8FB6-1448CA0CAA82}" srcOrd="4" destOrd="0" presId="urn:microsoft.com/office/officeart/2018/2/layout/IconLabelList"/>
    <dgm:cxn modelId="{AAC8074E-34F9-4870-872E-986071444B8A}" type="presParOf" srcId="{F1559956-386D-4C14-8FB6-1448CA0CAA82}" destId="{5D46BC65-944C-4FDD-BF67-378F1B4A74BC}" srcOrd="0" destOrd="0" presId="urn:microsoft.com/office/officeart/2018/2/layout/IconLabelList"/>
    <dgm:cxn modelId="{A0A2EE7A-9C8F-4017-BB88-CCE2909DB20B}" type="presParOf" srcId="{F1559956-386D-4C14-8FB6-1448CA0CAA82}" destId="{925F4863-64D5-4EDF-88E9-A14896B85D07}" srcOrd="1" destOrd="0" presId="urn:microsoft.com/office/officeart/2018/2/layout/IconLabelList"/>
    <dgm:cxn modelId="{50948738-37F6-4325-B771-05BB79430A73}" type="presParOf" srcId="{F1559956-386D-4C14-8FB6-1448CA0CAA82}" destId="{471E26DC-F6AD-4C1C-930C-6DB25E0AE549}" srcOrd="2" destOrd="0" presId="urn:microsoft.com/office/officeart/2018/2/layout/IconLabelList"/>
    <dgm:cxn modelId="{2F513DB3-2192-4878-89B2-86198936449E}" type="presParOf" srcId="{B2F49691-C6B3-47A7-8D11-0D414F7279EC}" destId="{23D05EC4-D523-4011-AECA-4A005A69C276}" srcOrd="5" destOrd="0" presId="urn:microsoft.com/office/officeart/2018/2/layout/IconLabelList"/>
    <dgm:cxn modelId="{F6F54430-A9C0-461A-97D9-1F84369889AF}" type="presParOf" srcId="{B2F49691-C6B3-47A7-8D11-0D414F7279EC}" destId="{47D44E7C-FCBC-455B-9D8B-74E45363213C}" srcOrd="6" destOrd="0" presId="urn:microsoft.com/office/officeart/2018/2/layout/IconLabelList"/>
    <dgm:cxn modelId="{14882E8C-322F-4597-A7C1-654C048ACBD6}" type="presParOf" srcId="{47D44E7C-FCBC-455B-9D8B-74E45363213C}" destId="{BF6B38A7-05F4-4FAE-AD91-A60FE99C47E6}" srcOrd="0" destOrd="0" presId="urn:microsoft.com/office/officeart/2018/2/layout/IconLabelList"/>
    <dgm:cxn modelId="{7892FEDB-2081-4A7D-9C04-CA66F72C085D}" type="presParOf" srcId="{47D44E7C-FCBC-455B-9D8B-74E45363213C}" destId="{3C2411D9-AD5D-41E0-AC44-68B9B12C92AF}" srcOrd="1" destOrd="0" presId="urn:microsoft.com/office/officeart/2018/2/layout/IconLabelList"/>
    <dgm:cxn modelId="{06E2AF73-976F-4980-B8E2-A5D6FEFDB40E}" type="presParOf" srcId="{47D44E7C-FCBC-455B-9D8B-74E45363213C}" destId="{0AB6AB6C-7F4C-4436-AB99-64B6917914D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D0D171-BEDC-4723-872B-426649EF19FF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F62944B-F099-4E36-B63D-3A7059A7CB4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Organisation des tâches </a:t>
          </a:r>
          <a:endParaRPr lang="en-US"/>
        </a:p>
      </dgm:t>
    </dgm:pt>
    <dgm:pt modelId="{34B0EBE2-7726-4903-9523-22015E34D998}" type="parTrans" cxnId="{9E0635D0-4F5E-4D51-A8A3-A908B83AFCE1}">
      <dgm:prSet/>
      <dgm:spPr/>
      <dgm:t>
        <a:bodyPr/>
        <a:lstStyle/>
        <a:p>
          <a:endParaRPr lang="en-US"/>
        </a:p>
      </dgm:t>
    </dgm:pt>
    <dgm:pt modelId="{4CBC161F-8F99-4E86-8A12-676F7E0A0899}" type="sibTrans" cxnId="{9E0635D0-4F5E-4D51-A8A3-A908B83AFCE1}">
      <dgm:prSet/>
      <dgm:spPr/>
      <dgm:t>
        <a:bodyPr/>
        <a:lstStyle/>
        <a:p>
          <a:endParaRPr lang="en-US"/>
        </a:p>
      </dgm:t>
    </dgm:pt>
    <dgm:pt modelId="{9155361D-9162-4F35-AA71-00FDAA6DBC6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Algorithme de recommandation </a:t>
          </a:r>
          <a:endParaRPr lang="en-US"/>
        </a:p>
      </dgm:t>
    </dgm:pt>
    <dgm:pt modelId="{FA8522A4-E5EF-44F7-86CA-A26DC8551C53}" type="parTrans" cxnId="{BF5FCD71-B2FC-461E-904C-5C4605CE8A98}">
      <dgm:prSet/>
      <dgm:spPr/>
      <dgm:t>
        <a:bodyPr/>
        <a:lstStyle/>
        <a:p>
          <a:endParaRPr lang="en-US"/>
        </a:p>
      </dgm:t>
    </dgm:pt>
    <dgm:pt modelId="{37670CA2-C0EF-4EB1-8F07-6660C6A4750A}" type="sibTrans" cxnId="{BF5FCD71-B2FC-461E-904C-5C4605CE8A98}">
      <dgm:prSet/>
      <dgm:spPr/>
      <dgm:t>
        <a:bodyPr/>
        <a:lstStyle/>
        <a:p>
          <a:endParaRPr lang="en-US"/>
        </a:p>
      </dgm:t>
    </dgm:pt>
    <dgm:pt modelId="{DCAF1093-B7B6-4E54-88B2-C0546E88FA4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Système de connexion </a:t>
          </a:r>
          <a:endParaRPr lang="en-US"/>
        </a:p>
      </dgm:t>
    </dgm:pt>
    <dgm:pt modelId="{5B8E3D92-8297-4A75-96D0-F18A419E2443}" type="parTrans" cxnId="{FC956C69-FEF2-49D3-8068-82844705BDA8}">
      <dgm:prSet/>
      <dgm:spPr/>
      <dgm:t>
        <a:bodyPr/>
        <a:lstStyle/>
        <a:p>
          <a:endParaRPr lang="en-US"/>
        </a:p>
      </dgm:t>
    </dgm:pt>
    <dgm:pt modelId="{3996DD93-BBC1-4F71-8978-C84868097BC2}" type="sibTrans" cxnId="{FC956C69-FEF2-49D3-8068-82844705BDA8}">
      <dgm:prSet/>
      <dgm:spPr/>
      <dgm:t>
        <a:bodyPr/>
        <a:lstStyle/>
        <a:p>
          <a:endParaRPr lang="en-US"/>
        </a:p>
      </dgm:t>
    </dgm:pt>
    <dgm:pt modelId="{55792686-EC43-4BD2-BCBD-5F07B2124B1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Le système de routage (mux)</a:t>
          </a:r>
          <a:endParaRPr lang="en-US"/>
        </a:p>
      </dgm:t>
    </dgm:pt>
    <dgm:pt modelId="{5F023FDC-0BBC-4F42-A969-ABFDE0894CD8}" type="parTrans" cxnId="{090AC9EA-F70D-440C-B27E-73DA25B4D181}">
      <dgm:prSet/>
      <dgm:spPr/>
      <dgm:t>
        <a:bodyPr/>
        <a:lstStyle/>
        <a:p>
          <a:endParaRPr lang="en-US"/>
        </a:p>
      </dgm:t>
    </dgm:pt>
    <dgm:pt modelId="{481DAE28-2FDB-4E4F-A5B7-37FFDA450781}" type="sibTrans" cxnId="{090AC9EA-F70D-440C-B27E-73DA25B4D181}">
      <dgm:prSet/>
      <dgm:spPr/>
      <dgm:t>
        <a:bodyPr/>
        <a:lstStyle/>
        <a:p>
          <a:endParaRPr lang="en-US"/>
        </a:p>
      </dgm:t>
    </dgm:pt>
    <dgm:pt modelId="{075D1C11-0986-4AF9-8CE0-9DBBFDAE795A}" type="pres">
      <dgm:prSet presAssocID="{F4D0D171-BEDC-4723-872B-426649EF19FF}" presName="root" presStyleCnt="0">
        <dgm:presLayoutVars>
          <dgm:dir/>
          <dgm:resizeHandles val="exact"/>
        </dgm:presLayoutVars>
      </dgm:prSet>
      <dgm:spPr/>
    </dgm:pt>
    <dgm:pt modelId="{1023529B-1F7B-43BB-8FF9-D6EE2CCF1E9D}" type="pres">
      <dgm:prSet presAssocID="{BF62944B-F099-4E36-B63D-3A7059A7CB42}" presName="compNode" presStyleCnt="0"/>
      <dgm:spPr/>
    </dgm:pt>
    <dgm:pt modelId="{3A40C995-B886-44B5-87D5-942675A01E0F}" type="pres">
      <dgm:prSet presAssocID="{BF62944B-F099-4E36-B63D-3A7059A7CB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D667BB5F-32A9-42C5-B1D1-3E3D5C106A46}" type="pres">
      <dgm:prSet presAssocID="{BF62944B-F099-4E36-B63D-3A7059A7CB42}" presName="spaceRect" presStyleCnt="0"/>
      <dgm:spPr/>
    </dgm:pt>
    <dgm:pt modelId="{01348EC7-E8EA-4599-B146-596D02F460C6}" type="pres">
      <dgm:prSet presAssocID="{BF62944B-F099-4E36-B63D-3A7059A7CB42}" presName="textRect" presStyleLbl="revTx" presStyleIdx="0" presStyleCnt="4">
        <dgm:presLayoutVars>
          <dgm:chMax val="1"/>
          <dgm:chPref val="1"/>
        </dgm:presLayoutVars>
      </dgm:prSet>
      <dgm:spPr/>
    </dgm:pt>
    <dgm:pt modelId="{A6AAB26F-DB11-44A8-AED2-72E79F820900}" type="pres">
      <dgm:prSet presAssocID="{4CBC161F-8F99-4E86-8A12-676F7E0A0899}" presName="sibTrans" presStyleCnt="0"/>
      <dgm:spPr/>
    </dgm:pt>
    <dgm:pt modelId="{670FE77E-BF0A-4E86-BFA2-AFC2D628CCEB}" type="pres">
      <dgm:prSet presAssocID="{9155361D-9162-4F35-AA71-00FDAA6DBC63}" presName="compNode" presStyleCnt="0"/>
      <dgm:spPr/>
    </dgm:pt>
    <dgm:pt modelId="{5137DC04-9737-4A96-99CA-C1B2FF33A483}" type="pres">
      <dgm:prSet presAssocID="{9155361D-9162-4F35-AA71-00FDAA6DBC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3BCCD3-D387-40A2-8103-05CB79C53A8F}" type="pres">
      <dgm:prSet presAssocID="{9155361D-9162-4F35-AA71-00FDAA6DBC63}" presName="spaceRect" presStyleCnt="0"/>
      <dgm:spPr/>
    </dgm:pt>
    <dgm:pt modelId="{BB966063-9C8B-4D0F-B1B2-9FD4DF6FB317}" type="pres">
      <dgm:prSet presAssocID="{9155361D-9162-4F35-AA71-00FDAA6DBC63}" presName="textRect" presStyleLbl="revTx" presStyleIdx="1" presStyleCnt="4">
        <dgm:presLayoutVars>
          <dgm:chMax val="1"/>
          <dgm:chPref val="1"/>
        </dgm:presLayoutVars>
      </dgm:prSet>
      <dgm:spPr/>
    </dgm:pt>
    <dgm:pt modelId="{19CD2394-B791-4ACD-822D-C35090EB50BA}" type="pres">
      <dgm:prSet presAssocID="{37670CA2-C0EF-4EB1-8F07-6660C6A4750A}" presName="sibTrans" presStyleCnt="0"/>
      <dgm:spPr/>
    </dgm:pt>
    <dgm:pt modelId="{508B7C29-E8DA-4633-AA08-9B0ED25ADF19}" type="pres">
      <dgm:prSet presAssocID="{DCAF1093-B7B6-4E54-88B2-C0546E88FA43}" presName="compNode" presStyleCnt="0"/>
      <dgm:spPr/>
    </dgm:pt>
    <dgm:pt modelId="{9B4A38D9-AC83-407C-BF9F-73190DC41EA5}" type="pres">
      <dgm:prSet presAssocID="{DCAF1093-B7B6-4E54-88B2-C0546E88FA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DFD622CF-EBFE-4567-9377-3B91E48A6F62}" type="pres">
      <dgm:prSet presAssocID="{DCAF1093-B7B6-4E54-88B2-C0546E88FA43}" presName="spaceRect" presStyleCnt="0"/>
      <dgm:spPr/>
    </dgm:pt>
    <dgm:pt modelId="{083CFD91-47AA-4004-AF54-3B39706A418F}" type="pres">
      <dgm:prSet presAssocID="{DCAF1093-B7B6-4E54-88B2-C0546E88FA43}" presName="textRect" presStyleLbl="revTx" presStyleIdx="2" presStyleCnt="4">
        <dgm:presLayoutVars>
          <dgm:chMax val="1"/>
          <dgm:chPref val="1"/>
        </dgm:presLayoutVars>
      </dgm:prSet>
      <dgm:spPr/>
    </dgm:pt>
    <dgm:pt modelId="{06BE222A-372D-429A-8CFD-7EB695C30754}" type="pres">
      <dgm:prSet presAssocID="{3996DD93-BBC1-4F71-8978-C84868097BC2}" presName="sibTrans" presStyleCnt="0"/>
      <dgm:spPr/>
    </dgm:pt>
    <dgm:pt modelId="{079A3931-C8EA-47D2-A2ED-279200C45979}" type="pres">
      <dgm:prSet presAssocID="{55792686-EC43-4BD2-BCBD-5F07B2124B15}" presName="compNode" presStyleCnt="0"/>
      <dgm:spPr/>
    </dgm:pt>
    <dgm:pt modelId="{045568C5-6D10-4E32-A3E6-AE03A1B46AF5}" type="pres">
      <dgm:prSet presAssocID="{55792686-EC43-4BD2-BCBD-5F07B2124B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BDDF4B39-EE35-476C-999E-BEBDCCF8A39F}" type="pres">
      <dgm:prSet presAssocID="{55792686-EC43-4BD2-BCBD-5F07B2124B15}" presName="spaceRect" presStyleCnt="0"/>
      <dgm:spPr/>
    </dgm:pt>
    <dgm:pt modelId="{C47ABDEB-02C1-4EE9-9437-ABC2235ABDF4}" type="pres">
      <dgm:prSet presAssocID="{55792686-EC43-4BD2-BCBD-5F07B2124B1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CCED32-E372-49A6-A67F-A227871BEF61}" type="presOf" srcId="{9155361D-9162-4F35-AA71-00FDAA6DBC63}" destId="{BB966063-9C8B-4D0F-B1B2-9FD4DF6FB317}" srcOrd="0" destOrd="0" presId="urn:microsoft.com/office/officeart/2018/2/layout/IconLabelList"/>
    <dgm:cxn modelId="{91663E3C-1090-4873-9842-BADC8EAFA7AB}" type="presOf" srcId="{BF62944B-F099-4E36-B63D-3A7059A7CB42}" destId="{01348EC7-E8EA-4599-B146-596D02F460C6}" srcOrd="0" destOrd="0" presId="urn:microsoft.com/office/officeart/2018/2/layout/IconLabelList"/>
    <dgm:cxn modelId="{FC956C69-FEF2-49D3-8068-82844705BDA8}" srcId="{F4D0D171-BEDC-4723-872B-426649EF19FF}" destId="{DCAF1093-B7B6-4E54-88B2-C0546E88FA43}" srcOrd="2" destOrd="0" parTransId="{5B8E3D92-8297-4A75-96D0-F18A419E2443}" sibTransId="{3996DD93-BBC1-4F71-8978-C84868097BC2}"/>
    <dgm:cxn modelId="{910C2F51-C81B-40FE-B377-23F3369F7DF6}" type="presOf" srcId="{F4D0D171-BEDC-4723-872B-426649EF19FF}" destId="{075D1C11-0986-4AF9-8CE0-9DBBFDAE795A}" srcOrd="0" destOrd="0" presId="urn:microsoft.com/office/officeart/2018/2/layout/IconLabelList"/>
    <dgm:cxn modelId="{BF5FCD71-B2FC-461E-904C-5C4605CE8A98}" srcId="{F4D0D171-BEDC-4723-872B-426649EF19FF}" destId="{9155361D-9162-4F35-AA71-00FDAA6DBC63}" srcOrd="1" destOrd="0" parTransId="{FA8522A4-E5EF-44F7-86CA-A26DC8551C53}" sibTransId="{37670CA2-C0EF-4EB1-8F07-6660C6A4750A}"/>
    <dgm:cxn modelId="{B1EFF3A2-1C7D-4367-A74A-EA8858AD843F}" type="presOf" srcId="{55792686-EC43-4BD2-BCBD-5F07B2124B15}" destId="{C47ABDEB-02C1-4EE9-9437-ABC2235ABDF4}" srcOrd="0" destOrd="0" presId="urn:microsoft.com/office/officeart/2018/2/layout/IconLabelList"/>
    <dgm:cxn modelId="{A2AFE3CD-29A4-476A-B050-D75E8C8D3050}" type="presOf" srcId="{DCAF1093-B7B6-4E54-88B2-C0546E88FA43}" destId="{083CFD91-47AA-4004-AF54-3B39706A418F}" srcOrd="0" destOrd="0" presId="urn:microsoft.com/office/officeart/2018/2/layout/IconLabelList"/>
    <dgm:cxn modelId="{9E0635D0-4F5E-4D51-A8A3-A908B83AFCE1}" srcId="{F4D0D171-BEDC-4723-872B-426649EF19FF}" destId="{BF62944B-F099-4E36-B63D-3A7059A7CB42}" srcOrd="0" destOrd="0" parTransId="{34B0EBE2-7726-4903-9523-22015E34D998}" sibTransId="{4CBC161F-8F99-4E86-8A12-676F7E0A0899}"/>
    <dgm:cxn modelId="{090AC9EA-F70D-440C-B27E-73DA25B4D181}" srcId="{F4D0D171-BEDC-4723-872B-426649EF19FF}" destId="{55792686-EC43-4BD2-BCBD-5F07B2124B15}" srcOrd="3" destOrd="0" parTransId="{5F023FDC-0BBC-4F42-A969-ABFDE0894CD8}" sibTransId="{481DAE28-2FDB-4E4F-A5B7-37FFDA450781}"/>
    <dgm:cxn modelId="{62553A40-7D08-46B9-9D71-685F7ED82FB6}" type="presParOf" srcId="{075D1C11-0986-4AF9-8CE0-9DBBFDAE795A}" destId="{1023529B-1F7B-43BB-8FF9-D6EE2CCF1E9D}" srcOrd="0" destOrd="0" presId="urn:microsoft.com/office/officeart/2018/2/layout/IconLabelList"/>
    <dgm:cxn modelId="{FB36547B-3733-46E7-A429-B3C6FFDBD948}" type="presParOf" srcId="{1023529B-1F7B-43BB-8FF9-D6EE2CCF1E9D}" destId="{3A40C995-B886-44B5-87D5-942675A01E0F}" srcOrd="0" destOrd="0" presId="urn:microsoft.com/office/officeart/2018/2/layout/IconLabelList"/>
    <dgm:cxn modelId="{16CB73AD-B585-4AE4-AF00-A358BDFBE296}" type="presParOf" srcId="{1023529B-1F7B-43BB-8FF9-D6EE2CCF1E9D}" destId="{D667BB5F-32A9-42C5-B1D1-3E3D5C106A46}" srcOrd="1" destOrd="0" presId="urn:microsoft.com/office/officeart/2018/2/layout/IconLabelList"/>
    <dgm:cxn modelId="{A4117AA6-45CE-41C2-8872-3CBDDC3747C7}" type="presParOf" srcId="{1023529B-1F7B-43BB-8FF9-D6EE2CCF1E9D}" destId="{01348EC7-E8EA-4599-B146-596D02F460C6}" srcOrd="2" destOrd="0" presId="urn:microsoft.com/office/officeart/2018/2/layout/IconLabelList"/>
    <dgm:cxn modelId="{47FBE36D-33ED-4332-8B35-0B20157055CC}" type="presParOf" srcId="{075D1C11-0986-4AF9-8CE0-9DBBFDAE795A}" destId="{A6AAB26F-DB11-44A8-AED2-72E79F820900}" srcOrd="1" destOrd="0" presId="urn:microsoft.com/office/officeart/2018/2/layout/IconLabelList"/>
    <dgm:cxn modelId="{E271ED6F-DE71-45B4-BF1F-9A100D0F226A}" type="presParOf" srcId="{075D1C11-0986-4AF9-8CE0-9DBBFDAE795A}" destId="{670FE77E-BF0A-4E86-BFA2-AFC2D628CCEB}" srcOrd="2" destOrd="0" presId="urn:microsoft.com/office/officeart/2018/2/layout/IconLabelList"/>
    <dgm:cxn modelId="{7F5561FD-8BB0-4806-BA1A-5F07FA66705E}" type="presParOf" srcId="{670FE77E-BF0A-4E86-BFA2-AFC2D628CCEB}" destId="{5137DC04-9737-4A96-99CA-C1B2FF33A483}" srcOrd="0" destOrd="0" presId="urn:microsoft.com/office/officeart/2018/2/layout/IconLabelList"/>
    <dgm:cxn modelId="{065058CA-1FE2-4E15-97E2-FA7678BA02A3}" type="presParOf" srcId="{670FE77E-BF0A-4E86-BFA2-AFC2D628CCEB}" destId="{B33BCCD3-D387-40A2-8103-05CB79C53A8F}" srcOrd="1" destOrd="0" presId="urn:microsoft.com/office/officeart/2018/2/layout/IconLabelList"/>
    <dgm:cxn modelId="{F2DBE7F7-7808-456D-84C3-95FA4E4487B0}" type="presParOf" srcId="{670FE77E-BF0A-4E86-BFA2-AFC2D628CCEB}" destId="{BB966063-9C8B-4D0F-B1B2-9FD4DF6FB317}" srcOrd="2" destOrd="0" presId="urn:microsoft.com/office/officeart/2018/2/layout/IconLabelList"/>
    <dgm:cxn modelId="{6F73F6CA-B15E-4A1D-9C4C-1FD6C3D1318C}" type="presParOf" srcId="{075D1C11-0986-4AF9-8CE0-9DBBFDAE795A}" destId="{19CD2394-B791-4ACD-822D-C35090EB50BA}" srcOrd="3" destOrd="0" presId="urn:microsoft.com/office/officeart/2018/2/layout/IconLabelList"/>
    <dgm:cxn modelId="{D77FAFFD-501F-496F-8E39-68E269F8D835}" type="presParOf" srcId="{075D1C11-0986-4AF9-8CE0-9DBBFDAE795A}" destId="{508B7C29-E8DA-4633-AA08-9B0ED25ADF19}" srcOrd="4" destOrd="0" presId="urn:microsoft.com/office/officeart/2018/2/layout/IconLabelList"/>
    <dgm:cxn modelId="{9C783F8A-02B5-46D4-8F63-B00EE60E1BF2}" type="presParOf" srcId="{508B7C29-E8DA-4633-AA08-9B0ED25ADF19}" destId="{9B4A38D9-AC83-407C-BF9F-73190DC41EA5}" srcOrd="0" destOrd="0" presId="urn:microsoft.com/office/officeart/2018/2/layout/IconLabelList"/>
    <dgm:cxn modelId="{1196F7B7-7840-4AEA-B113-06EC41281782}" type="presParOf" srcId="{508B7C29-E8DA-4633-AA08-9B0ED25ADF19}" destId="{DFD622CF-EBFE-4567-9377-3B91E48A6F62}" srcOrd="1" destOrd="0" presId="urn:microsoft.com/office/officeart/2018/2/layout/IconLabelList"/>
    <dgm:cxn modelId="{3ECF8694-1A29-4054-8FD1-BC540D37B874}" type="presParOf" srcId="{508B7C29-E8DA-4633-AA08-9B0ED25ADF19}" destId="{083CFD91-47AA-4004-AF54-3B39706A418F}" srcOrd="2" destOrd="0" presId="urn:microsoft.com/office/officeart/2018/2/layout/IconLabelList"/>
    <dgm:cxn modelId="{2BE08CAF-242C-4543-8ABD-A9FC8585B9CD}" type="presParOf" srcId="{075D1C11-0986-4AF9-8CE0-9DBBFDAE795A}" destId="{06BE222A-372D-429A-8CFD-7EB695C30754}" srcOrd="5" destOrd="0" presId="urn:microsoft.com/office/officeart/2018/2/layout/IconLabelList"/>
    <dgm:cxn modelId="{C0CDD42F-49F1-4859-8D7D-8CD9A17FF722}" type="presParOf" srcId="{075D1C11-0986-4AF9-8CE0-9DBBFDAE795A}" destId="{079A3931-C8EA-47D2-A2ED-279200C45979}" srcOrd="6" destOrd="0" presId="urn:microsoft.com/office/officeart/2018/2/layout/IconLabelList"/>
    <dgm:cxn modelId="{2C6FD20E-424E-4F39-8B36-DB79E833EEDF}" type="presParOf" srcId="{079A3931-C8EA-47D2-A2ED-279200C45979}" destId="{045568C5-6D10-4E32-A3E6-AE03A1B46AF5}" srcOrd="0" destOrd="0" presId="urn:microsoft.com/office/officeart/2018/2/layout/IconLabelList"/>
    <dgm:cxn modelId="{AB57262B-B967-4E28-AEF5-270EDAB4625D}" type="presParOf" srcId="{079A3931-C8EA-47D2-A2ED-279200C45979}" destId="{BDDF4B39-EE35-476C-999E-BEBDCCF8A39F}" srcOrd="1" destOrd="0" presId="urn:microsoft.com/office/officeart/2018/2/layout/IconLabelList"/>
    <dgm:cxn modelId="{41577B30-FDE2-4989-8F94-1F911A4AD520}" type="presParOf" srcId="{079A3931-C8EA-47D2-A2ED-279200C45979}" destId="{C47ABDEB-02C1-4EE9-9437-ABC2235ABDF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6FB438-A742-4A50-885D-A9320AD77268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46A26BC-0613-486D-AC3C-72038D2BA7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/>
            <a:t>Git</a:t>
          </a:r>
          <a:br>
            <a:rPr lang="fr-FR" sz="1200"/>
          </a:br>
          <a:r>
            <a:rPr lang="fr-FR" sz="1200"/>
            <a:t>versioning de code </a:t>
          </a:r>
          <a:endParaRPr lang="en-US" sz="1200"/>
        </a:p>
      </dgm:t>
    </dgm:pt>
    <dgm:pt modelId="{66DE27F5-C695-4C53-8717-1D03DAEC5B24}" type="parTrans" cxnId="{C157A9DB-8596-496E-BFAB-922F9C896988}">
      <dgm:prSet/>
      <dgm:spPr/>
      <dgm:t>
        <a:bodyPr/>
        <a:lstStyle/>
        <a:p>
          <a:endParaRPr lang="en-US"/>
        </a:p>
      </dgm:t>
    </dgm:pt>
    <dgm:pt modelId="{AB3CCCF6-A358-4AD1-A2C9-4517F611FB5B}" type="sibTrans" cxnId="{C157A9DB-8596-496E-BFAB-922F9C896988}">
      <dgm:prSet/>
      <dgm:spPr/>
      <dgm:t>
        <a:bodyPr/>
        <a:lstStyle/>
        <a:p>
          <a:endParaRPr lang="en-US"/>
        </a:p>
      </dgm:t>
    </dgm:pt>
    <dgm:pt modelId="{55812A51-6959-4BFB-B90B-69F1F355EA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/>
            <a:t>Trello </a:t>
          </a:r>
          <a:br>
            <a:rPr lang="fr-FR" sz="1200"/>
          </a:br>
          <a:r>
            <a:rPr lang="fr-FR" sz="1200"/>
            <a:t>planning prévisionnel, répartition des tâches </a:t>
          </a:r>
          <a:endParaRPr lang="en-US" sz="1200"/>
        </a:p>
      </dgm:t>
    </dgm:pt>
    <dgm:pt modelId="{FAFFFE15-08B0-498E-899C-DE883E8DEA36}" type="parTrans" cxnId="{0AC72489-ACDB-449C-84ED-4F82716B6AFB}">
      <dgm:prSet/>
      <dgm:spPr/>
      <dgm:t>
        <a:bodyPr/>
        <a:lstStyle/>
        <a:p>
          <a:endParaRPr lang="en-US"/>
        </a:p>
      </dgm:t>
    </dgm:pt>
    <dgm:pt modelId="{3DE89C0C-3250-4466-9BB2-151598A3C268}" type="sibTrans" cxnId="{0AC72489-ACDB-449C-84ED-4F82716B6AFB}">
      <dgm:prSet/>
      <dgm:spPr/>
      <dgm:t>
        <a:bodyPr/>
        <a:lstStyle/>
        <a:p>
          <a:endParaRPr lang="en-US"/>
        </a:p>
      </dgm:t>
    </dgm:pt>
    <dgm:pt modelId="{434EF1E7-2C81-4839-82B3-5433CC688A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/>
            <a:t>Suite office</a:t>
          </a:r>
          <a:br>
            <a:rPr lang="fr-FR" sz="1200"/>
          </a:br>
          <a:r>
            <a:rPr lang="fr-FR" sz="1200"/>
            <a:t>notes  et présentation</a:t>
          </a:r>
          <a:endParaRPr lang="en-US" sz="1200"/>
        </a:p>
      </dgm:t>
    </dgm:pt>
    <dgm:pt modelId="{7F95EB91-D29F-4724-9CA3-7F8A2BE3EEA3}" type="parTrans" cxnId="{B86A556F-BC89-4CB9-B724-6217DFD4E062}">
      <dgm:prSet/>
      <dgm:spPr/>
      <dgm:t>
        <a:bodyPr/>
        <a:lstStyle/>
        <a:p>
          <a:endParaRPr lang="en-US"/>
        </a:p>
      </dgm:t>
    </dgm:pt>
    <dgm:pt modelId="{3F9CD3E4-60DF-42EF-A7DA-20F14DEE7D6B}" type="sibTrans" cxnId="{B86A556F-BC89-4CB9-B724-6217DFD4E062}">
      <dgm:prSet/>
      <dgm:spPr/>
      <dgm:t>
        <a:bodyPr/>
        <a:lstStyle/>
        <a:p>
          <a:endParaRPr lang="en-US"/>
        </a:p>
      </dgm:t>
    </dgm:pt>
    <dgm:pt modelId="{DA40FAA8-4739-4E70-9D3B-D66AD047AC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/>
            <a:t>Discord </a:t>
          </a:r>
          <a:r>
            <a:rPr lang="fr-FR" sz="1200"/>
            <a:t>communication </a:t>
          </a:r>
          <a:endParaRPr lang="en-US" sz="1200"/>
        </a:p>
      </dgm:t>
    </dgm:pt>
    <dgm:pt modelId="{3B0F293C-36AE-418A-83AD-939C3EDC44D7}" type="parTrans" cxnId="{8040A4C1-549C-4787-BFCE-D29EDF5BBC3C}">
      <dgm:prSet/>
      <dgm:spPr/>
      <dgm:t>
        <a:bodyPr/>
        <a:lstStyle/>
        <a:p>
          <a:endParaRPr lang="en-US"/>
        </a:p>
      </dgm:t>
    </dgm:pt>
    <dgm:pt modelId="{2BFC34F6-303B-4F9D-BFF0-042A4F348CE7}" type="sibTrans" cxnId="{8040A4C1-549C-4787-BFCE-D29EDF5BBC3C}">
      <dgm:prSet/>
      <dgm:spPr/>
      <dgm:t>
        <a:bodyPr/>
        <a:lstStyle/>
        <a:p>
          <a:endParaRPr lang="en-US"/>
        </a:p>
      </dgm:t>
    </dgm:pt>
    <dgm:pt modelId="{6B17C603-3543-40EE-B577-349E852B7C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/>
            <a:t>Visual studio code, </a:t>
          </a:r>
          <a:r>
            <a:rPr lang="fr-FR" sz="1600" b="1" err="1"/>
            <a:t>Webstorm</a:t>
          </a:r>
          <a:br>
            <a:rPr lang="fr-FR" sz="1600" b="1"/>
          </a:br>
          <a:r>
            <a:rPr lang="fr-FR" sz="1200"/>
            <a:t>éditeur de code</a:t>
          </a:r>
          <a:endParaRPr lang="en-US" sz="1200"/>
        </a:p>
      </dgm:t>
    </dgm:pt>
    <dgm:pt modelId="{F7FE6E5D-39A1-4F4A-AFD5-AA117A86BE0B}" type="parTrans" cxnId="{4F045739-4B4B-43A2-A79D-935449D1A792}">
      <dgm:prSet/>
      <dgm:spPr/>
      <dgm:t>
        <a:bodyPr/>
        <a:lstStyle/>
        <a:p>
          <a:endParaRPr lang="en-US"/>
        </a:p>
      </dgm:t>
    </dgm:pt>
    <dgm:pt modelId="{D26AFBAE-B78F-4BA0-9111-A55FCDFB1F40}" type="sibTrans" cxnId="{4F045739-4B4B-43A2-A79D-935449D1A792}">
      <dgm:prSet/>
      <dgm:spPr/>
      <dgm:t>
        <a:bodyPr/>
        <a:lstStyle/>
        <a:p>
          <a:endParaRPr lang="en-US"/>
        </a:p>
      </dgm:t>
    </dgm:pt>
    <dgm:pt modelId="{698314CE-B5FE-4522-A928-989B0FE9D5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900" b="1" err="1"/>
            <a:t>Figma</a:t>
          </a:r>
          <a:br>
            <a:rPr lang="fr-FR" sz="1900"/>
          </a:br>
          <a:r>
            <a:rPr lang="fr-FR" sz="1900"/>
            <a:t>maquette </a:t>
          </a:r>
          <a:endParaRPr lang="en-US" sz="1900"/>
        </a:p>
      </dgm:t>
    </dgm:pt>
    <dgm:pt modelId="{546C390E-98EF-4B69-97EC-8B01118589E1}" type="parTrans" cxnId="{D2F66A1F-111D-49EF-BD9F-0CA897AFFF45}">
      <dgm:prSet/>
      <dgm:spPr/>
      <dgm:t>
        <a:bodyPr/>
        <a:lstStyle/>
        <a:p>
          <a:endParaRPr lang="en-US"/>
        </a:p>
      </dgm:t>
    </dgm:pt>
    <dgm:pt modelId="{625A599C-C807-456E-B683-B69804CB34AB}" type="sibTrans" cxnId="{D2F66A1F-111D-49EF-BD9F-0CA897AFFF45}">
      <dgm:prSet/>
      <dgm:spPr/>
      <dgm:t>
        <a:bodyPr/>
        <a:lstStyle/>
        <a:p>
          <a:endParaRPr lang="en-US"/>
        </a:p>
      </dgm:t>
    </dgm:pt>
    <dgm:pt modelId="{386DB4EB-73C7-4BCE-AACA-3CEA76EAA20B}" type="pres">
      <dgm:prSet presAssocID="{9C6FB438-A742-4A50-885D-A9320AD77268}" presName="root" presStyleCnt="0">
        <dgm:presLayoutVars>
          <dgm:dir/>
          <dgm:resizeHandles val="exact"/>
        </dgm:presLayoutVars>
      </dgm:prSet>
      <dgm:spPr/>
    </dgm:pt>
    <dgm:pt modelId="{D9444C20-8365-4528-8EAB-54D246E423BC}" type="pres">
      <dgm:prSet presAssocID="{746A26BC-0613-486D-AC3C-72038D2BA72A}" presName="compNode" presStyleCnt="0"/>
      <dgm:spPr/>
    </dgm:pt>
    <dgm:pt modelId="{730840D0-E680-4BE4-B3A1-1E9EC7D0972F}" type="pres">
      <dgm:prSet presAssocID="{746A26BC-0613-486D-AC3C-72038D2BA72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B69F042-AB2F-425E-80DA-1FB077AC2E84}" type="pres">
      <dgm:prSet presAssocID="{746A26BC-0613-486D-AC3C-72038D2BA72A}" presName="spaceRect" presStyleCnt="0"/>
      <dgm:spPr/>
    </dgm:pt>
    <dgm:pt modelId="{80224B91-645F-42B6-A234-F77DD8DFE2C7}" type="pres">
      <dgm:prSet presAssocID="{746A26BC-0613-486D-AC3C-72038D2BA72A}" presName="textRect" presStyleLbl="revTx" presStyleIdx="0" presStyleCnt="6">
        <dgm:presLayoutVars>
          <dgm:chMax val="1"/>
          <dgm:chPref val="1"/>
        </dgm:presLayoutVars>
      </dgm:prSet>
      <dgm:spPr/>
    </dgm:pt>
    <dgm:pt modelId="{6337A77A-CE82-4FBE-BAE7-2965A9AEBB43}" type="pres">
      <dgm:prSet presAssocID="{AB3CCCF6-A358-4AD1-A2C9-4517F611FB5B}" presName="sibTrans" presStyleCnt="0"/>
      <dgm:spPr/>
    </dgm:pt>
    <dgm:pt modelId="{6C46ED29-9FA8-49D8-BA10-D7CBC7D12F6B}" type="pres">
      <dgm:prSet presAssocID="{55812A51-6959-4BFB-B90B-69F1F355EAAF}" presName="compNode" presStyleCnt="0"/>
      <dgm:spPr/>
    </dgm:pt>
    <dgm:pt modelId="{0F7B7C50-7D6C-44C8-BA4E-C2DEFA04195A}" type="pres">
      <dgm:prSet presAssocID="{55812A51-6959-4BFB-B90B-69F1F355EAA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e de flux"/>
        </a:ext>
      </dgm:extLst>
    </dgm:pt>
    <dgm:pt modelId="{195B3FC3-0CA6-4A16-A62B-99971FE849D8}" type="pres">
      <dgm:prSet presAssocID="{55812A51-6959-4BFB-B90B-69F1F355EAAF}" presName="spaceRect" presStyleCnt="0"/>
      <dgm:spPr/>
    </dgm:pt>
    <dgm:pt modelId="{AD2CD960-E87F-49E6-8661-2996EA672CF5}" type="pres">
      <dgm:prSet presAssocID="{55812A51-6959-4BFB-B90B-69F1F355EAAF}" presName="textRect" presStyleLbl="revTx" presStyleIdx="1" presStyleCnt="6">
        <dgm:presLayoutVars>
          <dgm:chMax val="1"/>
          <dgm:chPref val="1"/>
        </dgm:presLayoutVars>
      </dgm:prSet>
      <dgm:spPr/>
    </dgm:pt>
    <dgm:pt modelId="{60B62342-D442-4CF0-97AB-18E59B0ACFEF}" type="pres">
      <dgm:prSet presAssocID="{3DE89C0C-3250-4466-9BB2-151598A3C268}" presName="sibTrans" presStyleCnt="0"/>
      <dgm:spPr/>
    </dgm:pt>
    <dgm:pt modelId="{51736F60-18C1-4533-BCB9-9B3F0EACC390}" type="pres">
      <dgm:prSet presAssocID="{434EF1E7-2C81-4839-82B3-5433CC688A01}" presName="compNode" presStyleCnt="0"/>
      <dgm:spPr/>
    </dgm:pt>
    <dgm:pt modelId="{D72886FA-FF0A-4ADF-BD7C-F0EC66EC89EA}" type="pres">
      <dgm:prSet presAssocID="{434EF1E7-2C81-4839-82B3-5433CC688A0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e"/>
        </a:ext>
      </dgm:extLst>
    </dgm:pt>
    <dgm:pt modelId="{2D8F7762-90AE-4AA7-951B-02FB637F0CDB}" type="pres">
      <dgm:prSet presAssocID="{434EF1E7-2C81-4839-82B3-5433CC688A01}" presName="spaceRect" presStyleCnt="0"/>
      <dgm:spPr/>
    </dgm:pt>
    <dgm:pt modelId="{5EFE2D3C-7369-4A75-B50A-A2B2BF63B787}" type="pres">
      <dgm:prSet presAssocID="{434EF1E7-2C81-4839-82B3-5433CC688A01}" presName="textRect" presStyleLbl="revTx" presStyleIdx="2" presStyleCnt="6">
        <dgm:presLayoutVars>
          <dgm:chMax val="1"/>
          <dgm:chPref val="1"/>
        </dgm:presLayoutVars>
      </dgm:prSet>
      <dgm:spPr/>
    </dgm:pt>
    <dgm:pt modelId="{32CFDD73-79A8-47E3-B0E1-4459D4A6AD6E}" type="pres">
      <dgm:prSet presAssocID="{3F9CD3E4-60DF-42EF-A7DA-20F14DEE7D6B}" presName="sibTrans" presStyleCnt="0"/>
      <dgm:spPr/>
    </dgm:pt>
    <dgm:pt modelId="{FE88A5E8-AAA0-4312-B123-FF5408C5D1E9}" type="pres">
      <dgm:prSet presAssocID="{DA40FAA8-4739-4E70-9D3B-D66AD047ACEF}" presName="compNode" presStyleCnt="0"/>
      <dgm:spPr/>
    </dgm:pt>
    <dgm:pt modelId="{17D59C27-021F-45C7-BE65-04155A6D44C0}" type="pres">
      <dgm:prSet presAssocID="{DA40FAA8-4739-4E70-9D3B-D66AD047ACE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avec un remplissage uni"/>
        </a:ext>
      </dgm:extLst>
    </dgm:pt>
    <dgm:pt modelId="{FF45EA57-14D1-4661-93E8-186B0C66A89D}" type="pres">
      <dgm:prSet presAssocID="{DA40FAA8-4739-4E70-9D3B-D66AD047ACEF}" presName="spaceRect" presStyleCnt="0"/>
      <dgm:spPr/>
    </dgm:pt>
    <dgm:pt modelId="{46E81773-2EE6-4D75-8A77-BA1C72683844}" type="pres">
      <dgm:prSet presAssocID="{DA40FAA8-4739-4E70-9D3B-D66AD047ACEF}" presName="textRect" presStyleLbl="revTx" presStyleIdx="3" presStyleCnt="6">
        <dgm:presLayoutVars>
          <dgm:chMax val="1"/>
          <dgm:chPref val="1"/>
        </dgm:presLayoutVars>
      </dgm:prSet>
      <dgm:spPr/>
    </dgm:pt>
    <dgm:pt modelId="{A24D72E7-6147-4D2C-A18F-6D136FED2245}" type="pres">
      <dgm:prSet presAssocID="{2BFC34F6-303B-4F9D-BFF0-042A4F348CE7}" presName="sibTrans" presStyleCnt="0"/>
      <dgm:spPr/>
    </dgm:pt>
    <dgm:pt modelId="{01487BDC-EFB5-4C24-BFF9-3B6C267861E5}" type="pres">
      <dgm:prSet presAssocID="{6B17C603-3543-40EE-B577-349E852B7C8A}" presName="compNode" presStyleCnt="0"/>
      <dgm:spPr/>
    </dgm:pt>
    <dgm:pt modelId="{409FD4C3-36B3-4EFF-9E24-9A935AC898DB}" type="pres">
      <dgm:prSet presAssocID="{6B17C603-3543-40EE-B577-349E852B7C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ur"/>
        </a:ext>
      </dgm:extLst>
    </dgm:pt>
    <dgm:pt modelId="{07565377-000B-4A1F-843D-BBB6D5F4A790}" type="pres">
      <dgm:prSet presAssocID="{6B17C603-3543-40EE-B577-349E852B7C8A}" presName="spaceRect" presStyleCnt="0"/>
      <dgm:spPr/>
    </dgm:pt>
    <dgm:pt modelId="{ED23BEC3-9F24-4F5B-81E6-41AC566FEFDE}" type="pres">
      <dgm:prSet presAssocID="{6B17C603-3543-40EE-B577-349E852B7C8A}" presName="textRect" presStyleLbl="revTx" presStyleIdx="4" presStyleCnt="6">
        <dgm:presLayoutVars>
          <dgm:chMax val="1"/>
          <dgm:chPref val="1"/>
        </dgm:presLayoutVars>
      </dgm:prSet>
      <dgm:spPr/>
    </dgm:pt>
    <dgm:pt modelId="{AEC6BED9-5C66-476E-8D3F-B57FABE4AC18}" type="pres">
      <dgm:prSet presAssocID="{D26AFBAE-B78F-4BA0-9111-A55FCDFB1F40}" presName="sibTrans" presStyleCnt="0"/>
      <dgm:spPr/>
    </dgm:pt>
    <dgm:pt modelId="{FBA76B5E-A2A9-44C6-A12C-1EB099C098F0}" type="pres">
      <dgm:prSet presAssocID="{698314CE-B5FE-4522-A928-989B0FE9D50B}" presName="compNode" presStyleCnt="0"/>
      <dgm:spPr/>
    </dgm:pt>
    <dgm:pt modelId="{0D6E3FE4-3AC8-4482-931A-B4B15C10FEA7}" type="pres">
      <dgm:prSet presAssocID="{698314CE-B5FE-4522-A928-989B0FE9D50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ylo avec un remplissage uni"/>
        </a:ext>
      </dgm:extLst>
    </dgm:pt>
    <dgm:pt modelId="{CBCC232C-D184-420F-AB89-42F3832F84A6}" type="pres">
      <dgm:prSet presAssocID="{698314CE-B5FE-4522-A928-989B0FE9D50B}" presName="spaceRect" presStyleCnt="0"/>
      <dgm:spPr/>
    </dgm:pt>
    <dgm:pt modelId="{304470B2-E418-4020-ABE2-933B56CC0461}" type="pres">
      <dgm:prSet presAssocID="{698314CE-B5FE-4522-A928-989B0FE9D50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F234A1E-2C62-4A14-AF5D-9BDC14EF1B72}" type="presOf" srcId="{55812A51-6959-4BFB-B90B-69F1F355EAAF}" destId="{AD2CD960-E87F-49E6-8661-2996EA672CF5}" srcOrd="0" destOrd="0" presId="urn:microsoft.com/office/officeart/2018/2/layout/IconLabelList"/>
    <dgm:cxn modelId="{D2F66A1F-111D-49EF-BD9F-0CA897AFFF45}" srcId="{9C6FB438-A742-4A50-885D-A9320AD77268}" destId="{698314CE-B5FE-4522-A928-989B0FE9D50B}" srcOrd="5" destOrd="0" parTransId="{546C390E-98EF-4B69-97EC-8B01118589E1}" sibTransId="{625A599C-C807-456E-B683-B69804CB34AB}"/>
    <dgm:cxn modelId="{4F045739-4B4B-43A2-A79D-935449D1A792}" srcId="{9C6FB438-A742-4A50-885D-A9320AD77268}" destId="{6B17C603-3543-40EE-B577-349E852B7C8A}" srcOrd="4" destOrd="0" parTransId="{F7FE6E5D-39A1-4F4A-AFD5-AA117A86BE0B}" sibTransId="{D26AFBAE-B78F-4BA0-9111-A55FCDFB1F40}"/>
    <dgm:cxn modelId="{B3DEA64B-91D2-42C1-AB3A-01D463B31A54}" type="presOf" srcId="{6B17C603-3543-40EE-B577-349E852B7C8A}" destId="{ED23BEC3-9F24-4F5B-81E6-41AC566FEFDE}" srcOrd="0" destOrd="0" presId="urn:microsoft.com/office/officeart/2018/2/layout/IconLabelList"/>
    <dgm:cxn modelId="{B86A556F-BC89-4CB9-B724-6217DFD4E062}" srcId="{9C6FB438-A742-4A50-885D-A9320AD77268}" destId="{434EF1E7-2C81-4839-82B3-5433CC688A01}" srcOrd="2" destOrd="0" parTransId="{7F95EB91-D29F-4724-9CA3-7F8A2BE3EEA3}" sibTransId="{3F9CD3E4-60DF-42EF-A7DA-20F14DEE7D6B}"/>
    <dgm:cxn modelId="{0AC72489-ACDB-449C-84ED-4F82716B6AFB}" srcId="{9C6FB438-A742-4A50-885D-A9320AD77268}" destId="{55812A51-6959-4BFB-B90B-69F1F355EAAF}" srcOrd="1" destOrd="0" parTransId="{FAFFFE15-08B0-498E-899C-DE883E8DEA36}" sibTransId="{3DE89C0C-3250-4466-9BB2-151598A3C268}"/>
    <dgm:cxn modelId="{E0518489-03AC-4F89-9CAA-9E7B2C6217ED}" type="presOf" srcId="{9C6FB438-A742-4A50-885D-A9320AD77268}" destId="{386DB4EB-73C7-4BCE-AACA-3CEA76EAA20B}" srcOrd="0" destOrd="0" presId="urn:microsoft.com/office/officeart/2018/2/layout/IconLabelList"/>
    <dgm:cxn modelId="{566EA494-60D4-46E2-A5C2-99D320A6C791}" type="presOf" srcId="{DA40FAA8-4739-4E70-9D3B-D66AD047ACEF}" destId="{46E81773-2EE6-4D75-8A77-BA1C72683844}" srcOrd="0" destOrd="0" presId="urn:microsoft.com/office/officeart/2018/2/layout/IconLabelList"/>
    <dgm:cxn modelId="{4FFC49AE-960C-4FAD-91E8-711931D2C800}" type="presOf" srcId="{698314CE-B5FE-4522-A928-989B0FE9D50B}" destId="{304470B2-E418-4020-ABE2-933B56CC0461}" srcOrd="0" destOrd="0" presId="urn:microsoft.com/office/officeart/2018/2/layout/IconLabelList"/>
    <dgm:cxn modelId="{8040A4C1-549C-4787-BFCE-D29EDF5BBC3C}" srcId="{9C6FB438-A742-4A50-885D-A9320AD77268}" destId="{DA40FAA8-4739-4E70-9D3B-D66AD047ACEF}" srcOrd="3" destOrd="0" parTransId="{3B0F293C-36AE-418A-83AD-939C3EDC44D7}" sibTransId="{2BFC34F6-303B-4F9D-BFF0-042A4F348CE7}"/>
    <dgm:cxn modelId="{3D483FC2-AFAC-4F20-92A7-F399D23A469E}" type="presOf" srcId="{434EF1E7-2C81-4839-82B3-5433CC688A01}" destId="{5EFE2D3C-7369-4A75-B50A-A2B2BF63B787}" srcOrd="0" destOrd="0" presId="urn:microsoft.com/office/officeart/2018/2/layout/IconLabelList"/>
    <dgm:cxn modelId="{C157A9DB-8596-496E-BFAB-922F9C896988}" srcId="{9C6FB438-A742-4A50-885D-A9320AD77268}" destId="{746A26BC-0613-486D-AC3C-72038D2BA72A}" srcOrd="0" destOrd="0" parTransId="{66DE27F5-C695-4C53-8717-1D03DAEC5B24}" sibTransId="{AB3CCCF6-A358-4AD1-A2C9-4517F611FB5B}"/>
    <dgm:cxn modelId="{0FE7BBF4-3068-4478-89CC-B44E59AFF361}" type="presOf" srcId="{746A26BC-0613-486D-AC3C-72038D2BA72A}" destId="{80224B91-645F-42B6-A234-F77DD8DFE2C7}" srcOrd="0" destOrd="0" presId="urn:microsoft.com/office/officeart/2018/2/layout/IconLabelList"/>
    <dgm:cxn modelId="{71F4B31C-07C9-4E98-9A3E-CB6F8125AE83}" type="presParOf" srcId="{386DB4EB-73C7-4BCE-AACA-3CEA76EAA20B}" destId="{D9444C20-8365-4528-8EAB-54D246E423BC}" srcOrd="0" destOrd="0" presId="urn:microsoft.com/office/officeart/2018/2/layout/IconLabelList"/>
    <dgm:cxn modelId="{75A6A2F0-9D5A-4BB0-AD6D-433DF3107904}" type="presParOf" srcId="{D9444C20-8365-4528-8EAB-54D246E423BC}" destId="{730840D0-E680-4BE4-B3A1-1E9EC7D0972F}" srcOrd="0" destOrd="0" presId="urn:microsoft.com/office/officeart/2018/2/layout/IconLabelList"/>
    <dgm:cxn modelId="{968FC3A6-8A6B-49D4-8F50-EF3991012667}" type="presParOf" srcId="{D9444C20-8365-4528-8EAB-54D246E423BC}" destId="{7B69F042-AB2F-425E-80DA-1FB077AC2E84}" srcOrd="1" destOrd="0" presId="urn:microsoft.com/office/officeart/2018/2/layout/IconLabelList"/>
    <dgm:cxn modelId="{1B54A415-A226-4D51-9A31-A487AAE0C51A}" type="presParOf" srcId="{D9444C20-8365-4528-8EAB-54D246E423BC}" destId="{80224B91-645F-42B6-A234-F77DD8DFE2C7}" srcOrd="2" destOrd="0" presId="urn:microsoft.com/office/officeart/2018/2/layout/IconLabelList"/>
    <dgm:cxn modelId="{C7AD96D7-7394-4275-B8FF-C8FAE8D31FDF}" type="presParOf" srcId="{386DB4EB-73C7-4BCE-AACA-3CEA76EAA20B}" destId="{6337A77A-CE82-4FBE-BAE7-2965A9AEBB43}" srcOrd="1" destOrd="0" presId="urn:microsoft.com/office/officeart/2018/2/layout/IconLabelList"/>
    <dgm:cxn modelId="{CDA79D5D-8007-4DC3-BC40-71FD94CFBB25}" type="presParOf" srcId="{386DB4EB-73C7-4BCE-AACA-3CEA76EAA20B}" destId="{6C46ED29-9FA8-49D8-BA10-D7CBC7D12F6B}" srcOrd="2" destOrd="0" presId="urn:microsoft.com/office/officeart/2018/2/layout/IconLabelList"/>
    <dgm:cxn modelId="{CB4F46E7-001F-4799-A1F0-262CEE0A09F9}" type="presParOf" srcId="{6C46ED29-9FA8-49D8-BA10-D7CBC7D12F6B}" destId="{0F7B7C50-7D6C-44C8-BA4E-C2DEFA04195A}" srcOrd="0" destOrd="0" presId="urn:microsoft.com/office/officeart/2018/2/layout/IconLabelList"/>
    <dgm:cxn modelId="{12C553F5-D258-4C70-8AB3-C2BEFAD8476A}" type="presParOf" srcId="{6C46ED29-9FA8-49D8-BA10-D7CBC7D12F6B}" destId="{195B3FC3-0CA6-4A16-A62B-99971FE849D8}" srcOrd="1" destOrd="0" presId="urn:microsoft.com/office/officeart/2018/2/layout/IconLabelList"/>
    <dgm:cxn modelId="{38FF1938-15AD-4712-9041-E16BE7A86774}" type="presParOf" srcId="{6C46ED29-9FA8-49D8-BA10-D7CBC7D12F6B}" destId="{AD2CD960-E87F-49E6-8661-2996EA672CF5}" srcOrd="2" destOrd="0" presId="urn:microsoft.com/office/officeart/2018/2/layout/IconLabelList"/>
    <dgm:cxn modelId="{C79F010D-9056-46AA-8850-F31190219A37}" type="presParOf" srcId="{386DB4EB-73C7-4BCE-AACA-3CEA76EAA20B}" destId="{60B62342-D442-4CF0-97AB-18E59B0ACFEF}" srcOrd="3" destOrd="0" presId="urn:microsoft.com/office/officeart/2018/2/layout/IconLabelList"/>
    <dgm:cxn modelId="{C3542096-6F87-4DA5-87F9-DB558158FF94}" type="presParOf" srcId="{386DB4EB-73C7-4BCE-AACA-3CEA76EAA20B}" destId="{51736F60-18C1-4533-BCB9-9B3F0EACC390}" srcOrd="4" destOrd="0" presId="urn:microsoft.com/office/officeart/2018/2/layout/IconLabelList"/>
    <dgm:cxn modelId="{F6D4F464-6D61-4962-9FB9-75F1054411DA}" type="presParOf" srcId="{51736F60-18C1-4533-BCB9-9B3F0EACC390}" destId="{D72886FA-FF0A-4ADF-BD7C-F0EC66EC89EA}" srcOrd="0" destOrd="0" presId="urn:microsoft.com/office/officeart/2018/2/layout/IconLabelList"/>
    <dgm:cxn modelId="{784DB1DE-6BE9-4358-BB08-B5FCEA191E48}" type="presParOf" srcId="{51736F60-18C1-4533-BCB9-9B3F0EACC390}" destId="{2D8F7762-90AE-4AA7-951B-02FB637F0CDB}" srcOrd="1" destOrd="0" presId="urn:microsoft.com/office/officeart/2018/2/layout/IconLabelList"/>
    <dgm:cxn modelId="{9BA3EFF3-AE24-4B25-92FB-8AFA01E72D1F}" type="presParOf" srcId="{51736F60-18C1-4533-BCB9-9B3F0EACC390}" destId="{5EFE2D3C-7369-4A75-B50A-A2B2BF63B787}" srcOrd="2" destOrd="0" presId="urn:microsoft.com/office/officeart/2018/2/layout/IconLabelList"/>
    <dgm:cxn modelId="{FBAEFE17-D6A8-4046-BC94-01EEE8B3E60C}" type="presParOf" srcId="{386DB4EB-73C7-4BCE-AACA-3CEA76EAA20B}" destId="{32CFDD73-79A8-47E3-B0E1-4459D4A6AD6E}" srcOrd="5" destOrd="0" presId="urn:microsoft.com/office/officeart/2018/2/layout/IconLabelList"/>
    <dgm:cxn modelId="{FAB6E2B0-49D8-4493-B64F-7C1A1181CB09}" type="presParOf" srcId="{386DB4EB-73C7-4BCE-AACA-3CEA76EAA20B}" destId="{FE88A5E8-AAA0-4312-B123-FF5408C5D1E9}" srcOrd="6" destOrd="0" presId="urn:microsoft.com/office/officeart/2018/2/layout/IconLabelList"/>
    <dgm:cxn modelId="{27C65C10-3515-43B5-B809-4F37F4B77507}" type="presParOf" srcId="{FE88A5E8-AAA0-4312-B123-FF5408C5D1E9}" destId="{17D59C27-021F-45C7-BE65-04155A6D44C0}" srcOrd="0" destOrd="0" presId="urn:microsoft.com/office/officeart/2018/2/layout/IconLabelList"/>
    <dgm:cxn modelId="{18B63755-21BD-45FE-B78B-E70D8C109841}" type="presParOf" srcId="{FE88A5E8-AAA0-4312-B123-FF5408C5D1E9}" destId="{FF45EA57-14D1-4661-93E8-186B0C66A89D}" srcOrd="1" destOrd="0" presId="urn:microsoft.com/office/officeart/2018/2/layout/IconLabelList"/>
    <dgm:cxn modelId="{5A05945B-D96C-4977-BE3F-30636F47515B}" type="presParOf" srcId="{FE88A5E8-AAA0-4312-B123-FF5408C5D1E9}" destId="{46E81773-2EE6-4D75-8A77-BA1C72683844}" srcOrd="2" destOrd="0" presId="urn:microsoft.com/office/officeart/2018/2/layout/IconLabelList"/>
    <dgm:cxn modelId="{B34070BA-8B37-4872-A2EB-093168E50EE6}" type="presParOf" srcId="{386DB4EB-73C7-4BCE-AACA-3CEA76EAA20B}" destId="{A24D72E7-6147-4D2C-A18F-6D136FED2245}" srcOrd="7" destOrd="0" presId="urn:microsoft.com/office/officeart/2018/2/layout/IconLabelList"/>
    <dgm:cxn modelId="{B4572DDD-95A4-4345-9361-11E94FC55D0A}" type="presParOf" srcId="{386DB4EB-73C7-4BCE-AACA-3CEA76EAA20B}" destId="{01487BDC-EFB5-4C24-BFF9-3B6C267861E5}" srcOrd="8" destOrd="0" presId="urn:microsoft.com/office/officeart/2018/2/layout/IconLabelList"/>
    <dgm:cxn modelId="{C27D4967-8293-4065-B6C0-1C1398E79C24}" type="presParOf" srcId="{01487BDC-EFB5-4C24-BFF9-3B6C267861E5}" destId="{409FD4C3-36B3-4EFF-9E24-9A935AC898DB}" srcOrd="0" destOrd="0" presId="urn:microsoft.com/office/officeart/2018/2/layout/IconLabelList"/>
    <dgm:cxn modelId="{7A146AAA-A2E2-477D-9B63-94033187F591}" type="presParOf" srcId="{01487BDC-EFB5-4C24-BFF9-3B6C267861E5}" destId="{07565377-000B-4A1F-843D-BBB6D5F4A790}" srcOrd="1" destOrd="0" presId="urn:microsoft.com/office/officeart/2018/2/layout/IconLabelList"/>
    <dgm:cxn modelId="{E45779E1-06CF-494E-91E5-0FEB70B0A126}" type="presParOf" srcId="{01487BDC-EFB5-4C24-BFF9-3B6C267861E5}" destId="{ED23BEC3-9F24-4F5B-81E6-41AC566FEFDE}" srcOrd="2" destOrd="0" presId="urn:microsoft.com/office/officeart/2018/2/layout/IconLabelList"/>
    <dgm:cxn modelId="{D20727E0-13ED-4FAF-A31D-9A212BC52258}" type="presParOf" srcId="{386DB4EB-73C7-4BCE-AACA-3CEA76EAA20B}" destId="{AEC6BED9-5C66-476E-8D3F-B57FABE4AC18}" srcOrd="9" destOrd="0" presId="urn:microsoft.com/office/officeart/2018/2/layout/IconLabelList"/>
    <dgm:cxn modelId="{2D14155A-3515-4762-8A12-739B8843B369}" type="presParOf" srcId="{386DB4EB-73C7-4BCE-AACA-3CEA76EAA20B}" destId="{FBA76B5E-A2A9-44C6-A12C-1EB099C098F0}" srcOrd="10" destOrd="0" presId="urn:microsoft.com/office/officeart/2018/2/layout/IconLabelList"/>
    <dgm:cxn modelId="{7E89961C-B204-4EA9-8E5D-E9802C006C74}" type="presParOf" srcId="{FBA76B5E-A2A9-44C6-A12C-1EB099C098F0}" destId="{0D6E3FE4-3AC8-4482-931A-B4B15C10FEA7}" srcOrd="0" destOrd="0" presId="urn:microsoft.com/office/officeart/2018/2/layout/IconLabelList"/>
    <dgm:cxn modelId="{767C598C-7EA6-4B7C-BBD3-A03563731101}" type="presParOf" srcId="{FBA76B5E-A2A9-44C6-A12C-1EB099C098F0}" destId="{CBCC232C-D184-420F-AB89-42F3832F84A6}" srcOrd="1" destOrd="0" presId="urn:microsoft.com/office/officeart/2018/2/layout/IconLabelList"/>
    <dgm:cxn modelId="{DD4DF2D0-E67F-4A43-BBAB-E2DF46793A0C}" type="presParOf" srcId="{FBA76B5E-A2A9-44C6-A12C-1EB099C098F0}" destId="{304470B2-E418-4020-ABE2-933B56CC046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36E36-A731-491D-80F5-B2D0584F4170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96C73-3C1E-43B9-BD35-51CA84E015BC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CB73F-9B2B-4DE5-B709-D4CA21707214}">
      <dsp:nvSpPr>
        <dsp:cNvPr id="0" name=""/>
        <dsp:cNvSpPr/>
      </dsp:nvSpPr>
      <dsp:spPr>
        <a:xfrm>
          <a:off x="57867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Brief du projet</a:t>
          </a:r>
          <a:endParaRPr lang="en-US" sz="1700" kern="1200"/>
        </a:p>
      </dsp:txBody>
      <dsp:txXfrm>
        <a:off x="578678" y="1313725"/>
        <a:ext cx="1641796" cy="656718"/>
      </dsp:txXfrm>
    </dsp:sp>
    <dsp:sp modelId="{770B4B03-2049-443C-9752-2C0AE819DAE2}">
      <dsp:nvSpPr>
        <dsp:cNvPr id="0" name=""/>
        <dsp:cNvSpPr/>
      </dsp:nvSpPr>
      <dsp:spPr>
        <a:xfrm>
          <a:off x="2827940" y="288"/>
          <a:ext cx="1001496" cy="10014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1A386-4C28-4950-B0BB-8F352ED3CD57}">
      <dsp:nvSpPr>
        <dsp:cNvPr id="0" name=""/>
        <dsp:cNvSpPr/>
      </dsp:nvSpPr>
      <dsp:spPr>
        <a:xfrm>
          <a:off x="304137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3B453-AA7B-49AD-9F9B-F796F00F6870}">
      <dsp:nvSpPr>
        <dsp:cNvPr id="0" name=""/>
        <dsp:cNvSpPr/>
      </dsp:nvSpPr>
      <dsp:spPr>
        <a:xfrm>
          <a:off x="250779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Présentation du concept</a:t>
          </a:r>
          <a:endParaRPr lang="en-US" sz="1700" kern="1200"/>
        </a:p>
      </dsp:txBody>
      <dsp:txXfrm>
        <a:off x="2507790" y="1313725"/>
        <a:ext cx="1641796" cy="656718"/>
      </dsp:txXfrm>
    </dsp:sp>
    <dsp:sp modelId="{071B859F-0A9B-429D-A3D1-BDC35ECF2059}">
      <dsp:nvSpPr>
        <dsp:cNvPr id="0" name=""/>
        <dsp:cNvSpPr/>
      </dsp:nvSpPr>
      <dsp:spPr>
        <a:xfrm>
          <a:off x="4757051" y="288"/>
          <a:ext cx="1001496" cy="10014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8143A-8F2A-4023-A9FE-89794D3ADE70}">
      <dsp:nvSpPr>
        <dsp:cNvPr id="0" name=""/>
        <dsp:cNvSpPr/>
      </dsp:nvSpPr>
      <dsp:spPr>
        <a:xfrm>
          <a:off x="497048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1DB43-82CC-4D9E-925C-4E7790962EA4}">
      <dsp:nvSpPr>
        <dsp:cNvPr id="0" name=""/>
        <dsp:cNvSpPr/>
      </dsp:nvSpPr>
      <dsp:spPr>
        <a:xfrm>
          <a:off x="443690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Présentation technique</a:t>
          </a:r>
          <a:endParaRPr lang="en-US" sz="1700" kern="1200"/>
        </a:p>
      </dsp:txBody>
      <dsp:txXfrm>
        <a:off x="4436901" y="1313725"/>
        <a:ext cx="1641796" cy="656718"/>
      </dsp:txXfrm>
    </dsp:sp>
    <dsp:sp modelId="{1B078634-9333-475B-8001-892AF2273698}">
      <dsp:nvSpPr>
        <dsp:cNvPr id="0" name=""/>
        <dsp:cNvSpPr/>
      </dsp:nvSpPr>
      <dsp:spPr>
        <a:xfrm>
          <a:off x="6686163" y="288"/>
          <a:ext cx="1001496" cy="10014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FE647-BB0F-435F-A7F7-76D440CD36AF}">
      <dsp:nvSpPr>
        <dsp:cNvPr id="0" name=""/>
        <dsp:cNvSpPr/>
      </dsp:nvSpPr>
      <dsp:spPr>
        <a:xfrm>
          <a:off x="689959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5BFE1-94FE-4408-8C7D-B5981718D30A}">
      <dsp:nvSpPr>
        <dsp:cNvPr id="0" name=""/>
        <dsp:cNvSpPr/>
      </dsp:nvSpPr>
      <dsp:spPr>
        <a:xfrm>
          <a:off x="636601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Organisation du projet</a:t>
          </a:r>
          <a:endParaRPr lang="en-US" sz="1700" kern="1200"/>
        </a:p>
      </dsp:txBody>
      <dsp:txXfrm>
        <a:off x="6366012" y="1313725"/>
        <a:ext cx="1641796" cy="656718"/>
      </dsp:txXfrm>
    </dsp:sp>
    <dsp:sp modelId="{F5895235-0E2A-4C5F-BE8B-12151B310755}">
      <dsp:nvSpPr>
        <dsp:cNvPr id="0" name=""/>
        <dsp:cNvSpPr/>
      </dsp:nvSpPr>
      <dsp:spPr>
        <a:xfrm>
          <a:off x="8615274" y="288"/>
          <a:ext cx="1001496" cy="10014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3DF31-825E-4B3D-A2E3-3DA07AD6FAF0}">
      <dsp:nvSpPr>
        <dsp:cNvPr id="0" name=""/>
        <dsp:cNvSpPr/>
      </dsp:nvSpPr>
      <dsp:spPr>
        <a:xfrm>
          <a:off x="882870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A3EA6-7B90-40EE-8711-DCB89ABCB6DB}">
      <dsp:nvSpPr>
        <dsp:cNvPr id="0" name=""/>
        <dsp:cNvSpPr/>
      </dsp:nvSpPr>
      <dsp:spPr>
        <a:xfrm>
          <a:off x="829512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 dirty="0"/>
            <a:t>Démonstration </a:t>
          </a:r>
          <a:endParaRPr lang="en-US" sz="1700" kern="1200" dirty="0"/>
        </a:p>
      </dsp:txBody>
      <dsp:txXfrm>
        <a:off x="8295124" y="1313725"/>
        <a:ext cx="1641796" cy="656718"/>
      </dsp:txXfrm>
    </dsp:sp>
    <dsp:sp modelId="{4CA41490-F7CD-4725-A86C-2C5BAC632673}">
      <dsp:nvSpPr>
        <dsp:cNvPr id="0" name=""/>
        <dsp:cNvSpPr/>
      </dsp:nvSpPr>
      <dsp:spPr>
        <a:xfrm>
          <a:off x="4757051" y="2380893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9D43C-271D-4575-9328-5AD7E0B68AA1}">
      <dsp:nvSpPr>
        <dsp:cNvPr id="0" name=""/>
        <dsp:cNvSpPr/>
      </dsp:nvSpPr>
      <dsp:spPr>
        <a:xfrm>
          <a:off x="497048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15441-1CB7-4297-B732-80099C06B43D}">
      <dsp:nvSpPr>
        <dsp:cNvPr id="0" name=""/>
        <dsp:cNvSpPr/>
      </dsp:nvSpPr>
      <dsp:spPr>
        <a:xfrm>
          <a:off x="443690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Conclusion </a:t>
          </a:r>
          <a:endParaRPr lang="en-US" sz="1700" kern="1200"/>
        </a:p>
      </dsp:txBody>
      <dsp:txXfrm>
        <a:off x="4436901" y="3694331"/>
        <a:ext cx="1641796" cy="656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5FF86-191A-4870-AE2D-268A4951F809}">
      <dsp:nvSpPr>
        <dsp:cNvPr id="0" name=""/>
        <dsp:cNvSpPr/>
      </dsp:nvSpPr>
      <dsp:spPr>
        <a:xfrm>
          <a:off x="177159" y="3031"/>
          <a:ext cx="1341352" cy="13413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err="1">
              <a:latin typeface="Source Sans Pro"/>
            </a:rPr>
            <a:t>Reddit</a:t>
          </a:r>
          <a:endParaRPr lang="fr-FR" sz="1800" kern="1200"/>
        </a:p>
      </dsp:txBody>
      <dsp:txXfrm>
        <a:off x="373595" y="199467"/>
        <a:ext cx="948480" cy="948480"/>
      </dsp:txXfrm>
    </dsp:sp>
    <dsp:sp modelId="{936C19EF-2007-4669-A901-477AB72E25CA}">
      <dsp:nvSpPr>
        <dsp:cNvPr id="0" name=""/>
        <dsp:cNvSpPr/>
      </dsp:nvSpPr>
      <dsp:spPr>
        <a:xfrm>
          <a:off x="458843" y="1453301"/>
          <a:ext cx="777984" cy="777984"/>
        </a:xfrm>
        <a:prstGeom prst="mathPlus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561965" y="1750802"/>
        <a:ext cx="571740" cy="182982"/>
      </dsp:txXfrm>
    </dsp:sp>
    <dsp:sp modelId="{59CD14BE-CBB5-4A55-AED3-89379A608DFB}">
      <dsp:nvSpPr>
        <dsp:cNvPr id="0" name=""/>
        <dsp:cNvSpPr/>
      </dsp:nvSpPr>
      <dsp:spPr>
        <a:xfrm>
          <a:off x="177159" y="2340203"/>
          <a:ext cx="1341352" cy="13413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latin typeface="Source Sans Pro"/>
            </a:rPr>
            <a:t>Stack Overflow</a:t>
          </a:r>
          <a:endParaRPr lang="fr-FR" sz="1800" kern="1200"/>
        </a:p>
      </dsp:txBody>
      <dsp:txXfrm>
        <a:off x="373595" y="2536639"/>
        <a:ext cx="948480" cy="948480"/>
      </dsp:txXfrm>
    </dsp:sp>
    <dsp:sp modelId="{956D90B2-D761-4DE4-ABE0-92507AB97057}">
      <dsp:nvSpPr>
        <dsp:cNvPr id="0" name=""/>
        <dsp:cNvSpPr/>
      </dsp:nvSpPr>
      <dsp:spPr>
        <a:xfrm>
          <a:off x="1719714" y="1592802"/>
          <a:ext cx="426550" cy="498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1719714" y="1692599"/>
        <a:ext cx="298585" cy="299389"/>
      </dsp:txXfrm>
    </dsp:sp>
    <dsp:sp modelId="{5EFD667E-46A5-43DB-BC2E-C18E52E2E1F5}">
      <dsp:nvSpPr>
        <dsp:cNvPr id="0" name=""/>
        <dsp:cNvSpPr/>
      </dsp:nvSpPr>
      <dsp:spPr>
        <a:xfrm>
          <a:off x="2323323" y="500941"/>
          <a:ext cx="2682704" cy="26827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err="1">
              <a:latin typeface="Source Sans Pro"/>
            </a:rPr>
            <a:t>Upit</a:t>
          </a:r>
          <a:endParaRPr lang="fr-FR" sz="6500" kern="1200"/>
        </a:p>
      </dsp:txBody>
      <dsp:txXfrm>
        <a:off x="2716196" y="893814"/>
        <a:ext cx="1896958" cy="1896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41B89-D689-4588-AEE3-83A77C873C29}">
      <dsp:nvSpPr>
        <dsp:cNvPr id="0" name=""/>
        <dsp:cNvSpPr/>
      </dsp:nvSpPr>
      <dsp:spPr>
        <a:xfrm>
          <a:off x="0" y="495106"/>
          <a:ext cx="5157787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302" tIns="520700" rIns="400302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/>
            <a:t>Concrétisation année B1</a:t>
          </a:r>
        </a:p>
      </dsp:txBody>
      <dsp:txXfrm>
        <a:off x="0" y="495106"/>
        <a:ext cx="5157787" cy="1063125"/>
      </dsp:txXfrm>
    </dsp:sp>
    <dsp:sp modelId="{2089230A-6560-46DE-A0C1-93B53F6E14F2}">
      <dsp:nvSpPr>
        <dsp:cNvPr id="0" name=""/>
        <dsp:cNvSpPr/>
      </dsp:nvSpPr>
      <dsp:spPr>
        <a:xfrm>
          <a:off x="257889" y="126106"/>
          <a:ext cx="3610450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Le but</a:t>
          </a:r>
        </a:p>
      </dsp:txBody>
      <dsp:txXfrm>
        <a:off x="293915" y="162132"/>
        <a:ext cx="3538398" cy="665948"/>
      </dsp:txXfrm>
    </dsp:sp>
    <dsp:sp modelId="{71A1535C-261A-4BD6-9E12-60A303717D3F}">
      <dsp:nvSpPr>
        <dsp:cNvPr id="0" name=""/>
        <dsp:cNvSpPr/>
      </dsp:nvSpPr>
      <dsp:spPr>
        <a:xfrm>
          <a:off x="0" y="2062231"/>
          <a:ext cx="5157787" cy="149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302" tIns="520700" rIns="400302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noProof="0"/>
            <a:t>MySQL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noProof="0"/>
            <a:t>Système de permission &amp; login</a:t>
          </a:r>
        </a:p>
      </dsp:txBody>
      <dsp:txXfrm>
        <a:off x="0" y="2062231"/>
        <a:ext cx="5157787" cy="1496250"/>
      </dsp:txXfrm>
    </dsp:sp>
    <dsp:sp modelId="{A219A2F0-A99A-429D-A64E-DACBC7EBD208}">
      <dsp:nvSpPr>
        <dsp:cNvPr id="0" name=""/>
        <dsp:cNvSpPr/>
      </dsp:nvSpPr>
      <dsp:spPr>
        <a:xfrm>
          <a:off x="257889" y="1693231"/>
          <a:ext cx="3610450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Nouvelles Notions</a:t>
          </a:r>
        </a:p>
      </dsp:txBody>
      <dsp:txXfrm>
        <a:off x="293915" y="1729257"/>
        <a:ext cx="3538398" cy="665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01AB9-5377-414C-9B8D-CDE243E0F774}">
      <dsp:nvSpPr>
        <dsp:cNvPr id="0" name=""/>
        <dsp:cNvSpPr/>
      </dsp:nvSpPr>
      <dsp:spPr>
        <a:xfrm>
          <a:off x="0" y="1799"/>
          <a:ext cx="5157787" cy="0"/>
        </a:xfrm>
        <a:prstGeom prst="lin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2FB7D-195D-4E7B-89DC-EA63A7ED58BB}">
      <dsp:nvSpPr>
        <dsp:cNvPr id="0" name=""/>
        <dsp:cNvSpPr/>
      </dsp:nvSpPr>
      <dsp:spPr>
        <a:xfrm>
          <a:off x="0" y="1799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HTML </a:t>
          </a:r>
        </a:p>
      </dsp:txBody>
      <dsp:txXfrm>
        <a:off x="0" y="1799"/>
        <a:ext cx="5157787" cy="1226996"/>
      </dsp:txXfrm>
    </dsp:sp>
    <dsp:sp modelId="{33909C90-D558-4D14-B55C-0B8EF1CF9135}">
      <dsp:nvSpPr>
        <dsp:cNvPr id="0" name=""/>
        <dsp:cNvSpPr/>
      </dsp:nvSpPr>
      <dsp:spPr>
        <a:xfrm>
          <a:off x="0" y="1228795"/>
          <a:ext cx="5157787" cy="0"/>
        </a:xfrm>
        <a:prstGeom prst="line">
          <a:avLst/>
        </a:prstGeom>
        <a:solidFill>
          <a:schemeClr val="accent4">
            <a:shade val="50000"/>
            <a:hueOff val="-514009"/>
            <a:satOff val="-17169"/>
            <a:lumOff val="32787"/>
            <a:alphaOff val="0"/>
          </a:schemeClr>
        </a:solidFill>
        <a:ln w="12700" cap="flat" cmpd="sng" algn="ctr">
          <a:solidFill>
            <a:schemeClr val="accent4">
              <a:shade val="50000"/>
              <a:hueOff val="-514009"/>
              <a:satOff val="-17169"/>
              <a:lumOff val="327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0BD57-063C-4F43-B484-4DEB30159395}">
      <dsp:nvSpPr>
        <dsp:cNvPr id="0" name=""/>
        <dsp:cNvSpPr/>
      </dsp:nvSpPr>
      <dsp:spPr>
        <a:xfrm>
          <a:off x="0" y="1228795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CSS</a:t>
          </a:r>
        </a:p>
      </dsp:txBody>
      <dsp:txXfrm>
        <a:off x="0" y="1228795"/>
        <a:ext cx="5157787" cy="1226996"/>
      </dsp:txXfrm>
    </dsp:sp>
    <dsp:sp modelId="{95E85A4E-D677-43DC-9410-5789A30C2B06}">
      <dsp:nvSpPr>
        <dsp:cNvPr id="0" name=""/>
        <dsp:cNvSpPr/>
      </dsp:nvSpPr>
      <dsp:spPr>
        <a:xfrm>
          <a:off x="0" y="2455792"/>
          <a:ext cx="5157787" cy="0"/>
        </a:xfrm>
        <a:prstGeom prst="line">
          <a:avLst/>
        </a:prstGeom>
        <a:solidFill>
          <a:schemeClr val="accent4">
            <a:shade val="50000"/>
            <a:hueOff val="-514009"/>
            <a:satOff val="-17169"/>
            <a:lumOff val="32787"/>
            <a:alphaOff val="0"/>
          </a:schemeClr>
        </a:solidFill>
        <a:ln w="12700" cap="flat" cmpd="sng" algn="ctr">
          <a:solidFill>
            <a:schemeClr val="accent4">
              <a:shade val="50000"/>
              <a:hueOff val="-514009"/>
              <a:satOff val="-17169"/>
              <a:lumOff val="327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AD8CD-8E18-40C3-8B53-3082F9B2F863}">
      <dsp:nvSpPr>
        <dsp:cNvPr id="0" name=""/>
        <dsp:cNvSpPr/>
      </dsp:nvSpPr>
      <dsp:spPr>
        <a:xfrm>
          <a:off x="0" y="2455792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JavaScript</a:t>
          </a:r>
        </a:p>
      </dsp:txBody>
      <dsp:txXfrm>
        <a:off x="0" y="2455792"/>
        <a:ext cx="5157787" cy="12269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01AB9-5377-414C-9B8D-CDE243E0F774}">
      <dsp:nvSpPr>
        <dsp:cNvPr id="0" name=""/>
        <dsp:cNvSpPr/>
      </dsp:nvSpPr>
      <dsp:spPr>
        <a:xfrm>
          <a:off x="0" y="1799"/>
          <a:ext cx="5157787" cy="0"/>
        </a:xfrm>
        <a:prstGeom prst="lin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2FB7D-195D-4E7B-89DC-EA63A7ED58BB}">
      <dsp:nvSpPr>
        <dsp:cNvPr id="0" name=""/>
        <dsp:cNvSpPr/>
      </dsp:nvSpPr>
      <dsp:spPr>
        <a:xfrm>
          <a:off x="0" y="1799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Golang </a:t>
          </a:r>
        </a:p>
      </dsp:txBody>
      <dsp:txXfrm>
        <a:off x="0" y="1799"/>
        <a:ext cx="5157787" cy="1226996"/>
      </dsp:txXfrm>
    </dsp:sp>
    <dsp:sp modelId="{33909C90-D558-4D14-B55C-0B8EF1CF9135}">
      <dsp:nvSpPr>
        <dsp:cNvPr id="0" name=""/>
        <dsp:cNvSpPr/>
      </dsp:nvSpPr>
      <dsp:spPr>
        <a:xfrm>
          <a:off x="0" y="1228795"/>
          <a:ext cx="5157787" cy="0"/>
        </a:xfrm>
        <a:prstGeom prst="line">
          <a:avLst/>
        </a:prstGeom>
        <a:solidFill>
          <a:schemeClr val="accent4">
            <a:shade val="50000"/>
            <a:hueOff val="-514009"/>
            <a:satOff val="-17169"/>
            <a:lumOff val="32787"/>
            <a:alphaOff val="0"/>
          </a:schemeClr>
        </a:solidFill>
        <a:ln w="12700" cap="flat" cmpd="sng" algn="ctr">
          <a:solidFill>
            <a:schemeClr val="accent4">
              <a:shade val="50000"/>
              <a:hueOff val="-514009"/>
              <a:satOff val="-17169"/>
              <a:lumOff val="327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0BD57-063C-4F43-B484-4DEB30159395}">
      <dsp:nvSpPr>
        <dsp:cNvPr id="0" name=""/>
        <dsp:cNvSpPr/>
      </dsp:nvSpPr>
      <dsp:spPr>
        <a:xfrm>
          <a:off x="0" y="1228795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MySQL</a:t>
          </a:r>
        </a:p>
      </dsp:txBody>
      <dsp:txXfrm>
        <a:off x="0" y="1228795"/>
        <a:ext cx="5157787" cy="1226996"/>
      </dsp:txXfrm>
    </dsp:sp>
    <dsp:sp modelId="{95E85A4E-D677-43DC-9410-5789A30C2B06}">
      <dsp:nvSpPr>
        <dsp:cNvPr id="0" name=""/>
        <dsp:cNvSpPr/>
      </dsp:nvSpPr>
      <dsp:spPr>
        <a:xfrm>
          <a:off x="0" y="2455792"/>
          <a:ext cx="5157787" cy="0"/>
        </a:xfrm>
        <a:prstGeom prst="line">
          <a:avLst/>
        </a:prstGeom>
        <a:solidFill>
          <a:schemeClr val="accent4">
            <a:shade val="50000"/>
            <a:hueOff val="-514009"/>
            <a:satOff val="-17169"/>
            <a:lumOff val="32787"/>
            <a:alphaOff val="0"/>
          </a:schemeClr>
        </a:solidFill>
        <a:ln w="12700" cap="flat" cmpd="sng" algn="ctr">
          <a:solidFill>
            <a:schemeClr val="accent4">
              <a:shade val="50000"/>
              <a:hueOff val="-514009"/>
              <a:satOff val="-17169"/>
              <a:lumOff val="327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AD8CD-8E18-40C3-8B53-3082F9B2F863}">
      <dsp:nvSpPr>
        <dsp:cNvPr id="0" name=""/>
        <dsp:cNvSpPr/>
      </dsp:nvSpPr>
      <dsp:spPr>
        <a:xfrm>
          <a:off x="0" y="2455792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WAMP</a:t>
          </a:r>
        </a:p>
      </dsp:txBody>
      <dsp:txXfrm>
        <a:off x="0" y="2455792"/>
        <a:ext cx="5157787" cy="12269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7EE62-D282-4117-BA5D-9162CE9FACC4}">
      <dsp:nvSpPr>
        <dsp:cNvPr id="0" name=""/>
        <dsp:cNvSpPr/>
      </dsp:nvSpPr>
      <dsp:spPr>
        <a:xfrm>
          <a:off x="0" y="699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0F677-2346-4080-9B24-C44D9BF9A2AD}">
      <dsp:nvSpPr>
        <dsp:cNvPr id="0" name=""/>
        <dsp:cNvSpPr/>
      </dsp:nvSpPr>
      <dsp:spPr>
        <a:xfrm>
          <a:off x="495087" y="368946"/>
          <a:ext cx="900159" cy="900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19636-4B0F-408B-A24E-786A31F95CA4}">
      <dsp:nvSpPr>
        <dsp:cNvPr id="0" name=""/>
        <dsp:cNvSpPr/>
      </dsp:nvSpPr>
      <dsp:spPr>
        <a:xfrm>
          <a:off x="1890334" y="699"/>
          <a:ext cx="2957135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Client Web</a:t>
          </a:r>
        </a:p>
      </dsp:txBody>
      <dsp:txXfrm>
        <a:off x="1890334" y="699"/>
        <a:ext cx="2957135" cy="1636653"/>
      </dsp:txXfrm>
    </dsp:sp>
    <dsp:sp modelId="{CD1850EF-8863-4681-BB1D-A6C131C60F83}">
      <dsp:nvSpPr>
        <dsp:cNvPr id="0" name=""/>
        <dsp:cNvSpPr/>
      </dsp:nvSpPr>
      <dsp:spPr>
        <a:xfrm>
          <a:off x="4847470" y="699"/>
          <a:ext cx="1723942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400" kern="1200" noProof="0"/>
            <a:t>Fait avec HTML CSS JS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400" kern="1200" noProof="0"/>
            <a:t>Envoie et reçois des requêtes </a:t>
          </a:r>
        </a:p>
      </dsp:txBody>
      <dsp:txXfrm>
        <a:off x="4847470" y="699"/>
        <a:ext cx="1723942" cy="1636653"/>
      </dsp:txXfrm>
    </dsp:sp>
    <dsp:sp modelId="{E75766E9-5702-4233-81F1-0EC516E4C99E}">
      <dsp:nvSpPr>
        <dsp:cNvPr id="0" name=""/>
        <dsp:cNvSpPr/>
      </dsp:nvSpPr>
      <dsp:spPr>
        <a:xfrm>
          <a:off x="0" y="2046516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5BF86-897E-4E9C-83E2-036EFEC49E10}">
      <dsp:nvSpPr>
        <dsp:cNvPr id="0" name=""/>
        <dsp:cNvSpPr/>
      </dsp:nvSpPr>
      <dsp:spPr>
        <a:xfrm>
          <a:off x="495087" y="2414763"/>
          <a:ext cx="900159" cy="900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EECFC-42F0-4328-AF27-0A2A90900177}">
      <dsp:nvSpPr>
        <dsp:cNvPr id="0" name=""/>
        <dsp:cNvSpPr/>
      </dsp:nvSpPr>
      <dsp:spPr>
        <a:xfrm>
          <a:off x="1890334" y="2046516"/>
          <a:ext cx="2957135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Serveur web</a:t>
          </a:r>
        </a:p>
      </dsp:txBody>
      <dsp:txXfrm>
        <a:off x="1890334" y="2046516"/>
        <a:ext cx="2957135" cy="1636653"/>
      </dsp:txXfrm>
    </dsp:sp>
    <dsp:sp modelId="{9099A8C5-FC00-40E3-885B-B5F59A0C2C3F}">
      <dsp:nvSpPr>
        <dsp:cNvPr id="0" name=""/>
        <dsp:cNvSpPr/>
      </dsp:nvSpPr>
      <dsp:spPr>
        <a:xfrm>
          <a:off x="4847470" y="2046516"/>
          <a:ext cx="1723942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Fait en Golang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Routage &amp; </a:t>
          </a:r>
          <a:r>
            <a:rPr lang="fr-FR" sz="1400" kern="1200" noProof="0" err="1"/>
            <a:t>controller</a:t>
          </a:r>
          <a:endParaRPr lang="fr-FR" sz="1400" kern="1200" noProof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Lien avec le MySQL</a:t>
          </a:r>
        </a:p>
      </dsp:txBody>
      <dsp:txXfrm>
        <a:off x="4847470" y="2046516"/>
        <a:ext cx="1723942" cy="1636653"/>
      </dsp:txXfrm>
    </dsp:sp>
    <dsp:sp modelId="{BC8DB555-CA5A-43D6-AFCC-03A641704D1F}">
      <dsp:nvSpPr>
        <dsp:cNvPr id="0" name=""/>
        <dsp:cNvSpPr/>
      </dsp:nvSpPr>
      <dsp:spPr>
        <a:xfrm>
          <a:off x="0" y="4092333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8B629B-0959-48B9-96BF-DFF5225750A9}">
      <dsp:nvSpPr>
        <dsp:cNvPr id="0" name=""/>
        <dsp:cNvSpPr/>
      </dsp:nvSpPr>
      <dsp:spPr>
        <a:xfrm>
          <a:off x="495087" y="4460580"/>
          <a:ext cx="900159" cy="900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591E9-76ED-4DA5-A633-1D7646A4FFA2}">
      <dsp:nvSpPr>
        <dsp:cNvPr id="0" name=""/>
        <dsp:cNvSpPr/>
      </dsp:nvSpPr>
      <dsp:spPr>
        <a:xfrm>
          <a:off x="1890334" y="4092333"/>
          <a:ext cx="2957135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Serveur de données</a:t>
          </a:r>
        </a:p>
      </dsp:txBody>
      <dsp:txXfrm>
        <a:off x="1890334" y="4092333"/>
        <a:ext cx="2957135" cy="1636653"/>
      </dsp:txXfrm>
    </dsp:sp>
    <dsp:sp modelId="{BA89A809-58DD-436C-AFD9-BA267C8B39B7}">
      <dsp:nvSpPr>
        <dsp:cNvPr id="0" name=""/>
        <dsp:cNvSpPr/>
      </dsp:nvSpPr>
      <dsp:spPr>
        <a:xfrm>
          <a:off x="4847470" y="4092333"/>
          <a:ext cx="1723942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Fait avec PhpMyAdmin grâce à l’outil WAMP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Utilise le MySQL</a:t>
          </a:r>
        </a:p>
      </dsp:txBody>
      <dsp:txXfrm>
        <a:off x="4847470" y="4092333"/>
        <a:ext cx="1723942" cy="16366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A66BD-3DFF-457A-B3EA-569BD82D93E1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BAC38-E814-4D2A-A2C3-CE4D5467ECC0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Algorithme de recommandation </a:t>
          </a:r>
          <a:endParaRPr lang="en-US" sz="1900" kern="1200"/>
        </a:p>
      </dsp:txBody>
      <dsp:txXfrm>
        <a:off x="569079" y="2427788"/>
        <a:ext cx="2072362" cy="720000"/>
      </dsp:txXfrm>
    </dsp:sp>
    <dsp:sp modelId="{5DC1E5AF-75DE-4BA3-9691-39E072419EDF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3E253-3EA7-40FA-8584-B946CBC7B896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Système de rôles &amp; permissions avancé </a:t>
          </a:r>
          <a:endParaRPr lang="en-US" sz="1900" kern="1200"/>
        </a:p>
      </dsp:txBody>
      <dsp:txXfrm>
        <a:off x="3004105" y="2427788"/>
        <a:ext cx="2072362" cy="720000"/>
      </dsp:txXfrm>
    </dsp:sp>
    <dsp:sp modelId="{5D46BC65-944C-4FDD-BF67-378F1B4A74B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E26DC-F6AD-4C1C-930C-6DB25E0AE549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Système de fusion de template </a:t>
          </a:r>
          <a:endParaRPr lang="en-US" sz="1900" kern="1200"/>
        </a:p>
      </dsp:txBody>
      <dsp:txXfrm>
        <a:off x="5439131" y="2427788"/>
        <a:ext cx="2072362" cy="720000"/>
      </dsp:txXfrm>
    </dsp:sp>
    <dsp:sp modelId="{BF6B38A7-05F4-4FAE-AD91-A60FE99C47E6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6AB6C-7F4C-4436-AB99-64B6917914D8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Intégration de système de fichier </a:t>
          </a:r>
          <a:endParaRPr lang="en-US" sz="1900" kern="1200"/>
        </a:p>
      </dsp:txBody>
      <dsp:txXfrm>
        <a:off x="7874157" y="2427788"/>
        <a:ext cx="2072362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0C995-B886-44B5-87D5-942675A01E0F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48EC7-E8EA-4599-B146-596D02F460C6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Organisation des tâches </a:t>
          </a:r>
          <a:endParaRPr lang="en-US" sz="2200" kern="1200"/>
        </a:p>
      </dsp:txBody>
      <dsp:txXfrm>
        <a:off x="569079" y="2427788"/>
        <a:ext cx="2072362" cy="720000"/>
      </dsp:txXfrm>
    </dsp:sp>
    <dsp:sp modelId="{5137DC04-9737-4A96-99CA-C1B2FF33A483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66063-9C8B-4D0F-B1B2-9FD4DF6FB317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Algorithme de recommandation </a:t>
          </a:r>
          <a:endParaRPr lang="en-US" sz="2200" kern="1200"/>
        </a:p>
      </dsp:txBody>
      <dsp:txXfrm>
        <a:off x="3004105" y="2427788"/>
        <a:ext cx="2072362" cy="720000"/>
      </dsp:txXfrm>
    </dsp:sp>
    <dsp:sp modelId="{9B4A38D9-AC83-407C-BF9F-73190DC41EA5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CFD91-47AA-4004-AF54-3B39706A418F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Système de connexion </a:t>
          </a:r>
          <a:endParaRPr lang="en-US" sz="2200" kern="1200"/>
        </a:p>
      </dsp:txBody>
      <dsp:txXfrm>
        <a:off x="5439131" y="2427788"/>
        <a:ext cx="2072362" cy="720000"/>
      </dsp:txXfrm>
    </dsp:sp>
    <dsp:sp modelId="{045568C5-6D10-4E32-A3E6-AE03A1B46AF5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ABDEB-02C1-4EE9-9437-ABC2235ABDF4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Le système de routage (mux)</a:t>
          </a:r>
          <a:endParaRPr lang="en-US" sz="2200" kern="1200"/>
        </a:p>
      </dsp:txBody>
      <dsp:txXfrm>
        <a:off x="7874157" y="2427788"/>
        <a:ext cx="2072362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840D0-E680-4BE4-B3A1-1E9EC7D0972F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24B91-645F-42B6-A234-F77DD8DFE2C7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Git</a:t>
          </a:r>
          <a:br>
            <a:rPr lang="fr-FR" sz="1200" kern="1200"/>
          </a:br>
          <a:r>
            <a:rPr lang="fr-FR" sz="1200" kern="1200"/>
            <a:t>versioning de code </a:t>
          </a:r>
          <a:endParaRPr lang="en-US" sz="1200" kern="1200"/>
        </a:p>
      </dsp:txBody>
      <dsp:txXfrm>
        <a:off x="841" y="2344441"/>
        <a:ext cx="1529296" cy="611718"/>
      </dsp:txXfrm>
    </dsp:sp>
    <dsp:sp modelId="{0F7B7C50-7D6C-44C8-BA4E-C2DEFA04195A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2CD960-E87F-49E6-8661-2996EA672CF5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Trello </a:t>
          </a:r>
          <a:br>
            <a:rPr lang="fr-FR" sz="1200" kern="1200"/>
          </a:br>
          <a:r>
            <a:rPr lang="fr-FR" sz="1200" kern="1200"/>
            <a:t>planning prévisionnel, répartition des tâches </a:t>
          </a:r>
          <a:endParaRPr lang="en-US" sz="1200" kern="1200"/>
        </a:p>
      </dsp:txBody>
      <dsp:txXfrm>
        <a:off x="1797765" y="2344441"/>
        <a:ext cx="1529296" cy="611718"/>
      </dsp:txXfrm>
    </dsp:sp>
    <dsp:sp modelId="{D72886FA-FF0A-4ADF-BD7C-F0EC66EC89EA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E2D3C-7369-4A75-B50A-A2B2BF63B787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Suite office</a:t>
          </a:r>
          <a:br>
            <a:rPr lang="fr-FR" sz="1200" kern="1200"/>
          </a:br>
          <a:r>
            <a:rPr lang="fr-FR" sz="1200" kern="1200"/>
            <a:t>notes  et présentation</a:t>
          </a:r>
          <a:endParaRPr lang="en-US" sz="1200" kern="1200"/>
        </a:p>
      </dsp:txBody>
      <dsp:txXfrm>
        <a:off x="3594689" y="2344441"/>
        <a:ext cx="1529296" cy="611718"/>
      </dsp:txXfrm>
    </dsp:sp>
    <dsp:sp modelId="{17D59C27-021F-45C7-BE65-04155A6D44C0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81773-2EE6-4D75-8A77-BA1C72683844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Discord </a:t>
          </a:r>
          <a:r>
            <a:rPr lang="fr-FR" sz="1200" kern="1200"/>
            <a:t>communication </a:t>
          </a:r>
          <a:endParaRPr lang="en-US" sz="1200" kern="1200"/>
        </a:p>
      </dsp:txBody>
      <dsp:txXfrm>
        <a:off x="5391613" y="2344441"/>
        <a:ext cx="1529296" cy="611718"/>
      </dsp:txXfrm>
    </dsp:sp>
    <dsp:sp modelId="{409FD4C3-36B3-4EFF-9E24-9A935AC898DB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3BEC3-9F24-4F5B-81E6-41AC566FEFDE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Visual studio code, </a:t>
          </a:r>
          <a:r>
            <a:rPr lang="fr-FR" sz="1600" b="1" kern="1200" err="1"/>
            <a:t>Webstorm</a:t>
          </a:r>
          <a:br>
            <a:rPr lang="fr-FR" sz="1600" b="1" kern="1200"/>
          </a:br>
          <a:r>
            <a:rPr lang="fr-FR" sz="1200" kern="1200"/>
            <a:t>éditeur de code</a:t>
          </a:r>
          <a:endParaRPr lang="en-US" sz="1200" kern="1200"/>
        </a:p>
      </dsp:txBody>
      <dsp:txXfrm>
        <a:off x="7188537" y="2344441"/>
        <a:ext cx="1529296" cy="611718"/>
      </dsp:txXfrm>
    </dsp:sp>
    <dsp:sp modelId="{0D6E3FE4-3AC8-4482-931A-B4B15C10FEA7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470B2-E418-4020-ABE2-933B56CC0461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err="1"/>
            <a:t>Figma</a:t>
          </a:r>
          <a:br>
            <a:rPr lang="fr-FR" sz="1900" kern="1200"/>
          </a:br>
          <a:r>
            <a:rPr lang="fr-FR" sz="1900" kern="1200"/>
            <a:t>maquette </a:t>
          </a:r>
          <a:endParaRPr lang="en-US" sz="1900" kern="1200"/>
        </a:p>
      </dsp:txBody>
      <dsp:txXfrm>
        <a:off x="8985461" y="2344441"/>
        <a:ext cx="1529296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1BED0-7E85-4AA8-8012-2267001195A8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3FF17-8287-4D36-837A-D5C3BCC2D6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716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FF17-8287-4D36-837A-D5C3BCC2D6F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812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FF17-8287-4D36-837A-D5C3BCC2D6F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74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FF17-8287-4D36-837A-D5C3BCC2D6F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58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4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4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80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9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4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‹N°›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‹N°›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0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7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5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6/12/2023</a:t>
            </a:fld>
            <a:endParaRPr lang="en-US" b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‹N°›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1422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aphic 38">
            <a:extLst>
              <a:ext uri="{FF2B5EF4-FFF2-40B4-BE49-F238E27FC236}">
                <a16:creationId xmlns:a16="http://schemas.microsoft.com/office/drawing/2014/main" id="{8D5A7C7F-E3B1-44B8-9FDE-52A4B74F3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51257" y="28565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6D551F61-E0D5-44DC-BB30-6A62E23A2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F5A4CF26-BA16-4F51-9327-A4077E384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D405E706-6901-4726-A0FD-F352E0897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51257" y="285652"/>
            <a:ext cx="1910252" cy="709660"/>
            <a:chOff x="2267504" y="2540250"/>
            <a:chExt cx="1990951" cy="739640"/>
          </a:xfrm>
          <a:solidFill>
            <a:schemeClr val="tx1">
              <a:alpha val="20000"/>
            </a:schemeClr>
          </a:solidFill>
        </p:grpSpPr>
        <p:sp>
          <p:nvSpPr>
            <p:cNvPr id="36" name="Freeform: Shape 16">
              <a:extLst>
                <a:ext uri="{FF2B5EF4-FFF2-40B4-BE49-F238E27FC236}">
                  <a16:creationId xmlns:a16="http://schemas.microsoft.com/office/drawing/2014/main" id="{EAE1B075-9F48-41D0-A3D1-82A9BC43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reeform: Shape 17">
              <a:extLst>
                <a:ext uri="{FF2B5EF4-FFF2-40B4-BE49-F238E27FC236}">
                  <a16:creationId xmlns:a16="http://schemas.microsoft.com/office/drawing/2014/main" id="{0E15D66E-AA4C-4B80-9271-41A345A78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8" name="Group 19">
            <a:extLst>
              <a:ext uri="{FF2B5EF4-FFF2-40B4-BE49-F238E27FC236}">
                <a16:creationId xmlns:a16="http://schemas.microsoft.com/office/drawing/2014/main" id="{99864689-43D0-436E-B71E-6F61D95EF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9ED12A06-5C25-497A-9033-BA32B5D3E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id="{DD52755A-7F46-4B03-B1C9-F0C605CD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9CAF21A9-6F58-4C27-ABB4-F704F8757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5AA4C1-2A7B-07C3-CA25-6BD7A958D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12" y="1827504"/>
            <a:ext cx="3624471" cy="2577893"/>
          </a:xfrm>
        </p:spPr>
        <p:txBody>
          <a:bodyPr>
            <a:normAutofit/>
          </a:bodyPr>
          <a:lstStyle/>
          <a:p>
            <a:r>
              <a:rPr lang="fr-FR" sz="4700"/>
              <a:t>Projet </a:t>
            </a:r>
            <a:r>
              <a:rPr lang="fr-FR" sz="4700" err="1"/>
              <a:t>upit</a:t>
            </a:r>
            <a:endParaRPr lang="fr-FR" sz="47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21DCB3-FEB8-3DDA-27EB-3BF8B14F0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>
            <a:normAutofit/>
          </a:bodyPr>
          <a:lstStyle/>
          <a:p>
            <a:r>
              <a:rPr lang="fr-FR"/>
              <a:t>Oral final module forum</a:t>
            </a:r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70E2D034-0CE7-B721-25FF-3DF202DC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74" y="1187520"/>
            <a:ext cx="3602682" cy="2179623"/>
          </a:xfrm>
          <a:prstGeom prst="rect">
            <a:avLst/>
          </a:prstGeom>
        </p:spPr>
      </p:pic>
      <p:sp>
        <p:nvSpPr>
          <p:cNvPr id="43" name="Graphic 212">
            <a:extLst>
              <a:ext uri="{FF2B5EF4-FFF2-40B4-BE49-F238E27FC236}">
                <a16:creationId xmlns:a16="http://schemas.microsoft.com/office/drawing/2014/main" id="{FC6B31EB-41A1-4598-9355-9BA3E170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0647" y="1635889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" name="Graphic 212">
            <a:extLst>
              <a:ext uri="{FF2B5EF4-FFF2-40B4-BE49-F238E27FC236}">
                <a16:creationId xmlns:a16="http://schemas.microsoft.com/office/drawing/2014/main" id="{133B2AAB-4B79-4B0A-8F9F-4D58D0FF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0647" y="1635889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4D3E2A-B9E7-4003-A145-9FC44168D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1E04DE-FFB1-44B7-AD73-813D33AC1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29831863-1C5E-F85B-652D-6E9FB6ED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174" y="3488804"/>
            <a:ext cx="3602682" cy="21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8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2D2426-6DD4-D537-AA62-9CE03B47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017432"/>
            <a:ext cx="6418471" cy="3170574"/>
          </a:xfrm>
        </p:spPr>
        <p:txBody>
          <a:bodyPr>
            <a:normAutofit/>
          </a:bodyPr>
          <a:lstStyle/>
          <a:p>
            <a:r>
              <a:rPr lang="fr-FR" sz="4200"/>
              <a:t>Organisation du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58AAB4-6C35-BE99-2D6F-7DA25DB8A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0"/>
            <a:ext cx="6418471" cy="1560487"/>
          </a:xfrm>
        </p:spPr>
        <p:txBody>
          <a:bodyPr>
            <a:normAutofit/>
          </a:bodyPr>
          <a:lstStyle/>
          <a:p>
            <a:r>
              <a:rPr lang="fr-FR"/>
              <a:t>Noa </a:t>
            </a:r>
            <a:r>
              <a:rPr lang="fr-FR" err="1"/>
              <a:t>gambey</a:t>
            </a:r>
            <a:endParaRPr lang="fr-FR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1329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0F066-6B86-A418-B28E-A5CB6B26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Source Sans Pro"/>
              </a:rPr>
              <a:t>Outils utilisés 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E3CF0CC-5447-115C-3B97-EAFB231580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2251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343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3456B6-BAA2-AEEB-0201-E54873B8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Source Sans Pro"/>
              </a:rPr>
              <a:t>Planning </a:t>
            </a:r>
            <a:r>
              <a:rPr lang="fr-FR">
                <a:ea typeface="+mj-lt"/>
                <a:cs typeface="+mj-lt"/>
              </a:rPr>
              <a:t>prévisionnel</a:t>
            </a:r>
            <a:endParaRPr lang="fr-FR">
              <a:ea typeface="Source Sans Pro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050B2349-7E7A-7F18-2C0E-FE24916E1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015" y="1413077"/>
            <a:ext cx="10117863" cy="4786645"/>
          </a:xfrm>
        </p:spPr>
      </p:pic>
    </p:spTree>
    <p:extLst>
      <p:ext uri="{BB962C8B-B14F-4D97-AF65-F5344CB8AC3E}">
        <p14:creationId xmlns:p14="http://schemas.microsoft.com/office/powerpoint/2010/main" val="101402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4E440-4DFA-5D09-584E-A50E506C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Source Sans Pro"/>
              </a:rPr>
              <a:t>Répartition des taches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E7AE076E-64D8-7840-62F6-98ADF2021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867140"/>
            <a:ext cx="10515600" cy="3125307"/>
          </a:xfrm>
        </p:spPr>
      </p:pic>
    </p:spTree>
    <p:extLst>
      <p:ext uri="{BB962C8B-B14F-4D97-AF65-F5344CB8AC3E}">
        <p14:creationId xmlns:p14="http://schemas.microsoft.com/office/powerpoint/2010/main" val="3708403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2D2426-6DD4-D537-AA62-9CE03B47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017432"/>
            <a:ext cx="6418471" cy="3170574"/>
          </a:xfrm>
        </p:spPr>
        <p:txBody>
          <a:bodyPr>
            <a:normAutofit/>
          </a:bodyPr>
          <a:lstStyle/>
          <a:p>
            <a:r>
              <a:rPr lang="fr-FR" sz="370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58AAB4-6C35-BE99-2D6F-7DA25DB8A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0"/>
            <a:ext cx="6418471" cy="1560487"/>
          </a:xfrm>
        </p:spPr>
        <p:txBody>
          <a:bodyPr>
            <a:normAutofit/>
          </a:bodyPr>
          <a:lstStyle/>
          <a:p>
            <a:r>
              <a:rPr lang="fr-FR"/>
              <a:t>Valentin lamine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777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2D2426-6DD4-D537-AA62-9CE03B47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017432"/>
            <a:ext cx="6418471" cy="3170574"/>
          </a:xfrm>
        </p:spPr>
        <p:txBody>
          <a:bodyPr>
            <a:normAutofit/>
          </a:bodyPr>
          <a:lstStyle/>
          <a:p>
            <a:r>
              <a:rPr lang="fr-FR" sz="4200"/>
              <a:t>conclusion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58AAB4-6C35-BE99-2D6F-7DA25DB8A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0"/>
            <a:ext cx="6418471" cy="1560487"/>
          </a:xfrm>
        </p:spPr>
        <p:txBody>
          <a:bodyPr>
            <a:normAutofit/>
          </a:bodyPr>
          <a:lstStyle/>
          <a:p>
            <a:r>
              <a:rPr lang="fr-FR"/>
              <a:t>Adrien </a:t>
            </a:r>
            <a:r>
              <a:rPr lang="fr-FR" err="1"/>
              <a:t>gendron</a:t>
            </a:r>
            <a:endParaRPr lang="fr-FR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703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11BF41-BC57-9E45-D98B-9D9A3D08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100" b="1" cap="all" spc="1500">
                <a:ea typeface="Source Sans Pro SemiBold" panose="020B0603030403020204" pitchFamily="34" charset="0"/>
              </a:rPr>
              <a:t>Merci pour votre écoute 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A30F8E1-E293-BA0E-AB2D-A7DBB83B13E8}"/>
              </a:ext>
            </a:extLst>
          </p:cNvPr>
          <p:cNvGrpSpPr/>
          <p:nvPr/>
        </p:nvGrpSpPr>
        <p:grpSpPr>
          <a:xfrm>
            <a:off x="6094114" y="1321031"/>
            <a:ext cx="5428611" cy="4210940"/>
            <a:chOff x="6094114" y="1321031"/>
            <a:chExt cx="5428611" cy="4210940"/>
          </a:xfrm>
        </p:grpSpPr>
        <p:pic>
          <p:nvPicPr>
            <p:cNvPr id="4" name="Image 3" descr="Une image contenant plein air, habits, personne, ciel&#10;&#10;Description générée automatiquement">
              <a:extLst>
                <a:ext uri="{FF2B5EF4-FFF2-40B4-BE49-F238E27FC236}">
                  <a16:creationId xmlns:a16="http://schemas.microsoft.com/office/drawing/2014/main" id="{68E0D4D6-D45F-421D-4883-CF15997111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0" r="1" b="1"/>
            <a:stretch/>
          </p:blipFill>
          <p:spPr>
            <a:xfrm>
              <a:off x="6094114" y="1321031"/>
              <a:ext cx="5428611" cy="421094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5" name="Image 4" descr="Une image contenant personne, habits, Visage humain, homme&#10;&#10;Description générée automatiquement">
              <a:extLst>
                <a:ext uri="{FF2B5EF4-FFF2-40B4-BE49-F238E27FC236}">
                  <a16:creationId xmlns:a16="http://schemas.microsoft.com/office/drawing/2014/main" id="{49DD8402-5876-7287-325F-DFAA8F50A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05" b="2899"/>
            <a:stretch/>
          </p:blipFill>
          <p:spPr>
            <a:xfrm flipH="1">
              <a:off x="6094114" y="3338415"/>
              <a:ext cx="1212367" cy="2193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2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FC9DD0-7C6C-CF2C-887E-2E985B23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fr-FR"/>
              <a:t>Sommaire</a:t>
            </a:r>
          </a:p>
        </p:txBody>
      </p:sp>
      <p:grpSp>
        <p:nvGrpSpPr>
          <p:cNvPr id="11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5" name="Graphic 212">
            <a:extLst>
              <a:ext uri="{FF2B5EF4-FFF2-40B4-BE49-F238E27FC236}">
                <a16:creationId xmlns:a16="http://schemas.microsoft.com/office/drawing/2014/main" id="{DBBB6517-AFD0-4A58-8B37-F17AB81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3E39FCFD-033D-4043-95D9-7FAAAA8E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702923B-C8E2-9BBB-46FE-F25B4F5957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420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773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2D2426-6DD4-D537-AA62-9CE03B47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017432"/>
            <a:ext cx="6418471" cy="3170574"/>
          </a:xfrm>
        </p:spPr>
        <p:txBody>
          <a:bodyPr>
            <a:normAutofit/>
          </a:bodyPr>
          <a:lstStyle/>
          <a:p>
            <a:r>
              <a:rPr lang="fr-FR" sz="4200"/>
              <a:t>Origine du projet &amp; concept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58AAB4-6C35-BE99-2D6F-7DA25DB8A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0"/>
            <a:ext cx="6418471" cy="1560487"/>
          </a:xfrm>
        </p:spPr>
        <p:txBody>
          <a:bodyPr>
            <a:normAutofit/>
          </a:bodyPr>
          <a:lstStyle/>
          <a:p>
            <a:r>
              <a:rPr lang="fr-FR"/>
              <a:t>Mattéo </a:t>
            </a:r>
            <a:r>
              <a:rPr lang="fr-FR" err="1"/>
              <a:t>vocanson</a:t>
            </a:r>
            <a:endParaRPr lang="fr-FR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52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E49E86-12C6-3F4D-6E92-7864BC6F6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350" y="1409766"/>
            <a:ext cx="5157787" cy="823912"/>
          </a:xfrm>
        </p:spPr>
        <p:txBody>
          <a:bodyPr vert="horz" lIns="91440" tIns="45720" rIns="91440" bIns="45720" rtlCol="0" anchor="b">
            <a:noAutofit/>
          </a:bodyPr>
          <a:lstStyle/>
          <a:p>
            <a:endParaRPr lang="fr-FR" sz="4000">
              <a:ea typeface="+mn-lt"/>
              <a:cs typeface="+mn-lt"/>
            </a:endParaRPr>
          </a:p>
          <a:p>
            <a:r>
              <a:rPr lang="fr-FR" sz="4000">
                <a:ea typeface="+mn-lt"/>
                <a:cs typeface="+mn-lt"/>
              </a:rPr>
              <a:t>Brief et origine</a:t>
            </a:r>
            <a:endParaRPr lang="fr-FR" sz="4000">
              <a:ea typeface="Source Sans Pro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D2BD2F-2F28-62B5-E67A-9F46294A0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41081"/>
            <a:ext cx="6122640" cy="792597"/>
          </a:xfrm>
        </p:spPr>
        <p:txBody>
          <a:bodyPr>
            <a:noAutofit/>
          </a:bodyPr>
          <a:lstStyle/>
          <a:p>
            <a:r>
              <a:rPr lang="fr-FR" sz="4000">
                <a:ea typeface="Source Sans Pro"/>
              </a:rPr>
              <a:t>Présentation du concept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BCCA3332-1E5C-6D25-2402-2CA5977EF31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7856734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5F1EE571-7D43-9D59-CB17-D3F0FF02C5A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4015762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27026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2D2426-6DD4-D537-AA62-9CE03B47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017432"/>
            <a:ext cx="6418471" cy="3170574"/>
          </a:xfrm>
        </p:spPr>
        <p:txBody>
          <a:bodyPr>
            <a:normAutofit/>
          </a:bodyPr>
          <a:lstStyle/>
          <a:p>
            <a:r>
              <a:rPr lang="fr-FR" sz="4200"/>
              <a:t>Présentation technique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58AAB4-6C35-BE99-2D6F-7DA25DB8A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0"/>
            <a:ext cx="6418471" cy="1560487"/>
          </a:xfrm>
        </p:spPr>
        <p:txBody>
          <a:bodyPr>
            <a:normAutofit/>
          </a:bodyPr>
          <a:lstStyle/>
          <a:p>
            <a:r>
              <a:rPr lang="fr-FR"/>
              <a:t>Valentin lamine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54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163649-2B79-6157-F6D2-37114C31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Technologie utilisée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4FD95C-2F6E-D424-8C2D-67EA72598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Partie Frontend</a:t>
            </a:r>
          </a:p>
        </p:txBody>
      </p:sp>
      <p:graphicFrame>
        <p:nvGraphicFramePr>
          <p:cNvPr id="8" name="Espace réservé du contenu 3">
            <a:extLst>
              <a:ext uri="{FF2B5EF4-FFF2-40B4-BE49-F238E27FC236}">
                <a16:creationId xmlns:a16="http://schemas.microsoft.com/office/drawing/2014/main" id="{4F42A857-5B1E-8826-3016-5888D428F76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06621474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84B5221-D30C-2BC1-D5B4-D52DFA58D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/>
              <a:t>Partie Backend </a:t>
            </a:r>
          </a:p>
        </p:txBody>
      </p:sp>
      <p:graphicFrame>
        <p:nvGraphicFramePr>
          <p:cNvPr id="9" name="Espace réservé du contenu 3">
            <a:extLst>
              <a:ext uri="{FF2B5EF4-FFF2-40B4-BE49-F238E27FC236}">
                <a16:creationId xmlns:a16="http://schemas.microsoft.com/office/drawing/2014/main" id="{91D38FE9-8095-34FB-EFD4-6E766D3497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111171"/>
              </p:ext>
            </p:extLst>
          </p:nvPr>
        </p:nvGraphicFramePr>
        <p:xfrm>
          <a:off x="6194425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8092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C9FF8F-69D9-4918-12BB-2120D368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fr-FR"/>
              <a:t>Architecture utilisée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38">
            <a:extLst>
              <a:ext uri="{FF2B5EF4-FFF2-40B4-BE49-F238E27FC236}">
                <a16:creationId xmlns:a16="http://schemas.microsoft.com/office/drawing/2014/main" id="{A8630B61-2CB6-4E0C-90A1-05A307F9C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EB5F489-45BA-4254-B501-559099D88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8ECAADA-4087-4FFC-801E-BF007B413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6F0216DF-197D-C0D9-BB83-E09EBCC15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47121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9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80F5C-827C-7680-F85B-D08F73DF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phare d’</a:t>
            </a:r>
            <a:r>
              <a:rPr lang="fr-FR" dirty="0" err="1"/>
              <a:t>Upit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A5CDDA7-BA81-BBB3-ABE9-BBB1C1B854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810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505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CED9D2-2D1B-AAA9-A64F-CE21535D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Difficultés rencontrées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75663C8-3A2B-83C7-1F14-AB8E89EB4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5605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76642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Grand écran</PresentationFormat>
  <Paragraphs>73</Paragraphs>
  <Slides>16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Source Sans Pro</vt:lpstr>
      <vt:lpstr>FunkyShapesDarkVTI</vt:lpstr>
      <vt:lpstr>Projet upit</vt:lpstr>
      <vt:lpstr>Sommaire</vt:lpstr>
      <vt:lpstr>Origine du projet &amp; concept</vt:lpstr>
      <vt:lpstr>Présentation PowerPoint</vt:lpstr>
      <vt:lpstr>Présentation technique</vt:lpstr>
      <vt:lpstr>Technologie utilisée</vt:lpstr>
      <vt:lpstr>Architecture utilisée</vt:lpstr>
      <vt:lpstr>Fonctionnalités phare d’Upit</vt:lpstr>
      <vt:lpstr>Difficultés rencontrées</vt:lpstr>
      <vt:lpstr>Organisation du projet</vt:lpstr>
      <vt:lpstr>Outils utilisés </vt:lpstr>
      <vt:lpstr>Planning prévisionnel</vt:lpstr>
      <vt:lpstr>Répartition des taches</vt:lpstr>
      <vt:lpstr>démonstration</vt:lpstr>
      <vt:lpstr>conclusion</vt:lpstr>
      <vt:lpstr>Merci pour votre écoute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valentin lamine</dc:creator>
  <cp:lastModifiedBy>valentin lamine</cp:lastModifiedBy>
  <cp:revision>1</cp:revision>
  <dcterms:created xsi:type="dcterms:W3CDTF">2023-06-09T12:41:33Z</dcterms:created>
  <dcterms:modified xsi:type="dcterms:W3CDTF">2023-06-12T06:17:15Z</dcterms:modified>
</cp:coreProperties>
</file>